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7" r:id="rId9"/>
    <p:sldId id="266" r:id="rId10"/>
    <p:sldId id="268" r:id="rId11"/>
    <p:sldId id="269" r:id="rId12"/>
    <p:sldId id="261" r:id="rId13"/>
    <p:sldId id="265" r:id="rId14"/>
    <p:sldId id="270" r:id="rId15"/>
    <p:sldId id="264" r:id="rId16"/>
    <p:sldId id="271" r:id="rId17"/>
    <p:sldId id="272" r:id="rId18"/>
    <p:sldId id="273" r:id="rId19"/>
    <p:sldId id="277" r:id="rId20"/>
    <p:sldId id="275" r:id="rId21"/>
    <p:sldId id="280" r:id="rId22"/>
    <p:sldId id="283" r:id="rId23"/>
    <p:sldId id="282" r:id="rId24"/>
    <p:sldId id="289" r:id="rId25"/>
    <p:sldId id="284" r:id="rId26"/>
    <p:sldId id="281" r:id="rId27"/>
    <p:sldId id="279" r:id="rId28"/>
    <p:sldId id="274" r:id="rId29"/>
    <p:sldId id="278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06A87-C6A1-4F4D-85DF-D1D99835D4EA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7A2D6-1061-45AC-921E-3C4A28824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1CB1-29D1-4A22-97AB-30A25C9034B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1E36-D8CB-4F42-A354-8CAB3390F73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1E36-D8CB-4F42-A354-8CAB3390F73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1CB1-29D1-4A22-97AB-30A25C9034B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076-77EB-438A-97B3-A20135E0A8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1E1-DD81-4DD0-9B62-BC4CEEEAD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076-77EB-438A-97B3-A20135E0A8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1E1-DD81-4DD0-9B62-BC4CEEEAD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076-77EB-438A-97B3-A20135E0A8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1E1-DD81-4DD0-9B62-BC4CEEEAD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076-77EB-438A-97B3-A20135E0A8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1E1-DD81-4DD0-9B62-BC4CEEEAD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076-77EB-438A-97B3-A20135E0A8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1E1-DD81-4DD0-9B62-BC4CEEEAD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076-77EB-438A-97B3-A20135E0A8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1E1-DD81-4DD0-9B62-BC4CEEEAD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076-77EB-438A-97B3-A20135E0A8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1E1-DD81-4DD0-9B62-BC4CEEEAD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076-77EB-438A-97B3-A20135E0A8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1E1-DD81-4DD0-9B62-BC4CEEEAD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076-77EB-438A-97B3-A20135E0A8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1E1-DD81-4DD0-9B62-BC4CEEEAD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076-77EB-438A-97B3-A20135E0A8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1E1-DD81-4DD0-9B62-BC4CEEEAD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076-77EB-438A-97B3-A20135E0A8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1E1-DD81-4DD0-9B62-BC4CEEEAD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A076-77EB-438A-97B3-A20135E0A8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2E1E1-DD81-4DD0-9B62-BC4CEEEAD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hdwallpapers.in/walls/sky_colors-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599"/>
            <a:ext cx="8915400" cy="152400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Do you want to go to Heaven?</a:t>
            </a:r>
            <a:endParaRPr lang="en-US" sz="54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2.bp.blogspot.com/-qJXeD8yP9vo/T99rpm8u8cI/AAAAAAAAIKg/Zw5xOCoGLvc/s1600/kingdom-of-heaven-city-heavenly-city-mary-k-baxter.jpg"/>
          <p:cNvPicPr>
            <a:picLocks noChangeAspect="1" noChangeArrowheads="1"/>
          </p:cNvPicPr>
          <p:nvPr/>
        </p:nvPicPr>
        <p:blipFill>
          <a:blip r:embed="rId3" cstate="print"/>
          <a:srcRect b="9978"/>
          <a:stretch>
            <a:fillRect/>
          </a:stretch>
        </p:blipFill>
        <p:spPr bwMode="auto">
          <a:xfrm>
            <a:off x="0" y="2286000"/>
            <a:ext cx="9144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1.bp.blogspot.com/-5HCj45-0EjM/UHeP9sy0aEI/AAAAAAAAAlM/nMtExRgZZd0/s1600/John_on_Pat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017807" cy="50673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029200"/>
            <a:ext cx="8991600" cy="18288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Apostle John</a:t>
            </a:r>
            <a:b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(Speaks 54 times of Heaven in the </a:t>
            </a:r>
            <a:b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book of the Revelation)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    “And I heard a great voice out of </a:t>
            </a:r>
            <a:r>
              <a:rPr lang="en-US" sz="5400" u="sng" dirty="0" smtClean="0">
                <a:solidFill>
                  <a:srgbClr val="FFFF00"/>
                </a:solidFill>
              </a:rPr>
              <a:t>heaven</a:t>
            </a:r>
            <a:r>
              <a:rPr lang="en-US" sz="5400" dirty="0" smtClean="0"/>
              <a:t> saying, Behold, the tabernacle of God is with men, and he will dwell with them, and they shall be his people, and God himself shall be with them, and be their God.”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thumb/c/cb/Yelin-bergpredigt-ca1912.jpg/796px-Yelin-bergpredigt-ca1912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64309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“Not every one that saith unto me, Lord, Lord, shall enter into the kingdom of heaven.”</a:t>
            </a:r>
            <a:endParaRPr lang="en-US" sz="6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p.patheos.com.s3.amazonaws.com/blogs/standingonmyhead/files/2013/01/heaven2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b="8333"/>
          <a:stretch>
            <a:fillRect/>
          </a:stretch>
        </p:blipFill>
        <p:spPr bwMode="auto">
          <a:xfrm>
            <a:off x="-159326" y="-20320"/>
            <a:ext cx="9379526" cy="687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can a person go to Heaven?</a:t>
            </a:r>
            <a:endParaRPr lang="en-US" sz="4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6858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“Jesus saith unto him, I am the way, the truth, and the life: no man cometh unto the Father, but by me.” John 14:6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/>
              <a:t>   “Neither is there salvation in any other: for there is none other name under heaven given among </a:t>
            </a:r>
          </a:p>
          <a:p>
            <a:pPr algn="ctr">
              <a:buNone/>
            </a:pPr>
            <a:r>
              <a:rPr lang="en-US" sz="6000" dirty="0" smtClean="0"/>
              <a:t>men, whereby we </a:t>
            </a:r>
          </a:p>
          <a:p>
            <a:pPr algn="ctr">
              <a:buNone/>
            </a:pPr>
            <a:r>
              <a:rPr lang="en-US" sz="6000" dirty="0" smtClean="0"/>
              <a:t>Must be saved.” </a:t>
            </a:r>
          </a:p>
          <a:p>
            <a:pPr algn="ctr">
              <a:buNone/>
            </a:pPr>
            <a:r>
              <a:rPr lang="en-US" sz="6000" dirty="0" smtClean="0"/>
              <a:t>Acts 4:12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“And there shall in no wise enter into it </a:t>
            </a:r>
            <a:r>
              <a:rPr lang="en-US" sz="5400" dirty="0" smtClean="0">
                <a:solidFill>
                  <a:srgbClr val="FFFF00"/>
                </a:solidFill>
              </a:rPr>
              <a:t>(Heaven) </a:t>
            </a:r>
            <a:r>
              <a:rPr lang="en-US" sz="5400" dirty="0" smtClean="0"/>
              <a:t>any thing that </a:t>
            </a:r>
            <a:r>
              <a:rPr lang="en-US" sz="5400" dirty="0" err="1" smtClean="0"/>
              <a:t>defileth</a:t>
            </a:r>
            <a:r>
              <a:rPr lang="en-US" sz="5400" dirty="0" smtClean="0"/>
              <a:t>, neither whatsoever </a:t>
            </a:r>
            <a:r>
              <a:rPr lang="en-US" sz="5400" dirty="0" err="1" smtClean="0"/>
              <a:t>worketh</a:t>
            </a:r>
            <a:r>
              <a:rPr lang="en-US" sz="5400" dirty="0" smtClean="0"/>
              <a:t> abomination, or maketh a lie: but they which are written in the Lamb's book of life.”  </a:t>
            </a:r>
            <a:br>
              <a:rPr lang="en-US" sz="5400" dirty="0" smtClean="0"/>
            </a:br>
            <a:r>
              <a:rPr lang="en-US" sz="5400" dirty="0" smtClean="0"/>
              <a:t>Rev. 21:27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data:image/jpeg;base64,/9j/4AAQSkZJRgABAQAAAQABAAD/2wCEAAkGBhQSEBUUEhQWFRUWGBgXFBgYFh8XHhwcFxobHBcaHBgYHiYgHB8jHBgeHy8hJCcpLCwtFx8xNTAqNSYrLCkBCQoKDgwOGg8PGjIkHyQtLCwpLCwsLCwpLCw0LSwsLCosLCwsLCwsLCwsLCwsLCwsLCwsLCwsLCwsLCwsLCwsLP/AABEIAM4A9QMBIgACEQEDEQH/xAAcAAACAgMBAQAAAAAAAAAAAAAABgQFAQMHAgj/xABOEAACAQIEAwQGBwUFBQUJAQABAgMEEQAFEiEGEzEHIkFRFDJhcYGRFSM1QrPB0VJicnOCJDOhsfAWVJKTwiU0Y6LTF1N0daOyw9LhCP/EABoBAAIDAQEAAAAAAAAAAAAAAAIDAAEEBQb/xAAtEQACAgECBAYBBQADAAAAAAAAAQIRAxIhBBMxUSIyM0Fx8GEUQlKBscHh8f/aAAwDAQACEQMRAD8A7jgwYMQgYMGDEIGDBgxCBgwYMQgYMGDEIGDBgxCBgwYMQgYMGDEIGDBgxCBgwYMQgYMGDEIGDBgxCBgwYMQgYMGDEIGDBgxCBgwYMQgYMGDEIGI9dmEcMZkmdY0X1mdgoHxOOe9ofbAlGzQUgWaoFw5NykRHUNa2tv3QRbxPgeJZ5xFUVkmuplaVvC+yr/Cg7q/Ae/BKNhKNnZ+Iu3imiutJG1Q37RvFH8yC5/4R78JlV27Zgx7q00YudhGzH2Aln8PYBjnQwYNQQ1QQ5ntgzT/eR8IYvzTB/wC17NP96H/Ji/8ATwmjGb4PSg1BHRst7da+MjmrBMu17qY2Pn3kJUE+eg+7ww7ZF27UcthUJJTMepI5iX/jQah72UDfHA1YeeM4nLRHiTPr2hzCOZA8MiSIejIwcH3FSRiRj5IyfOZ6SXm00rxPtcqdmsejr6rj2MDjtXA3bPHUssNYBBMbKrj+7cmwA33Rj5G429a+2FSg0JljcdzpuDBgwAsMGDBiEDBgwYhAwYpeK+LqfL4ObUNa9xGg3Z2AvpUf5k7C+5GPn7i3tOrK8spcwwHpDGbC3k7izSfGy/ujFpWWlZ2fiXtboKMlOYZ5RsUhGqx8me4Qb9RckeWOd5j2/wBWzHkQQRr4a9crew3BQf4H9eXAYzhighqgh3qO2bNGtaaNP4IU39+sN/hbGodr+af70P8Akxf+nhOAxnBaUGoIeqLtpzOM3aSKUeUkI/8AxFP9DDdkv/8AoBDYVdMy+bwtrHv0PYj4FjjjAwYvlpl8qLPqvh/jGkrR/Zp0c9SnquPfG1mA9trYusfHisQQQSCDdSNiD5gjcH2jHR+D+2qoprR1gapi8G25q/1EgSD+Kx39Y9MA8bXQXLC1ujvmDELJ85hqoVmp5FkjboQfmCOqsPFTuPHE3ChIYMGDEIGOUdsPaTyFNFSvaZhaeRWsY1Nu4p8HYeP3QfMizp2gcUigoJZhbmEaIQfGR/V28Qu7n2IcfLksrMxZ2LMxLMzEksSbliT1JO98FFWFFWeMT8iyz0iqhgvbmyIl9tgzAE7+Q3xBGJWVZi1PPFMnrROrrfzU3sfYbWPvw2h9HQM741qqWubL8mhRI4G5dlh5kkrIt3LXBZrHVuBewJvjRm2W/SGY0SSUM1DJPZalihjjkZADIYgw2OkHr+0txtcycyyynras12XZjBSvKdciTTciSKRl0vpI6gi5223NiQds8U8bxQTZWIav06WiMjVEgv39WgHvtcEldQuCbbYWhS9qI3EXahUU1XLS0EVPDS08jw8sxBhJoOl9d99yD0sbHck4uafKIGzLKKyKNY1rQ7SQgdxZEj7+lT4Xb/C/jinzfhWjrqh6mlzGljjmZpZUqJOXJGzklxoPrbkncj3kb4kR8ZUhzbLIYJB6HQK6md+6GZ0IZrm211G/iSfZi/gvatuprzDtMlTMJoJqWjlpUqJYmXkgOUSQrcG9tQAvuLe7qF3tC4fSizGaCL+7Gl0F/VV1vp38jcD2AeOL6t4boGrJambNaTktPJMyIxdyryF9ACm97G1x064VeL+JvpCvnqVBWNyFiB66I10gn3+sfK9vDBw6qhmOrVf2VGM2wWxnGg1UdS7LO1J4nSkrX1RGywysbsjE91HbxQ3sGPq2AO3TuGPj62O7djHGzVMLUs7apoBeNjcl4thck9SjHST5FPG5xny463RkzYtPiR0vBgwYQZwxTcWcUxZfTNPMem0aXsXcg6UX2m3XwAJOwxcM1hc4+ZO0vjI5hWsyseRFdIBc2IB70lunfO9/2Qo8MWlZaVlJxDxBNW1DzztqZibC/dRfBEB6KB87XNyTitwYzhqQ9I6N2O5oKY105FxHDGzfwiTveI8L4Y+E8rFBmmYSkAD0mCmhH/xkyPYdPVRlPw8cc54ZzuGnpMxSVtLT03Li7pN2udrgG3XqbDDNmPaDTSfRSgkOk8FRXnltcNTokam4HfuoJ2v08OmBldgSuyrgyM1vEM0BF1NbUGTw+rSVy/uuotfzIxecd5qmaUEtVEBeirHh7vjBJYI+3gW0/JsV2Rcc0tJNmtcjB55ZJhRKyPZlklZizbCwPdNiQbKw8cbuGu09ZBNT5hBTU9LPC6O1NAVYNbukhS17Am1hcEj24lvYlvb8Fj2cZtFBlMgqFDQz1op5r7WWaFV1fA2J9l8VlFkr0VPnkD+tFDGAbespdirf1KQfjhdjz2H6FemL3metSRRpazIqBS17WG4Ox39mGas4+pJcnmSd2Fc9MKYjQxEixPeNi4BF7Mb3I3v7MW/dhO92c8IwYLf6+OM41GwvuD+NJ8um1wnUjW5sRPdcD/7Wt0YfG42x9K5HncVXTpPA2qNxcHoRY2II8CCCCPMY+TBh17LeNTQ1YSRrU07BZQb2RiLJIPLeysf2bE+qMJyY9tSEZsVrUj6NwYMGMxjPn7ty4jM9cKdT9XTLYjzkcBmPwUqPfq88c3tiTNPJUTM7d6SZyxA8Xla9gPaTYDFxxVwm1HNFB3nlanWaUL39LXkEigqPVQR7nws29ujlsPiqKDAMSMupObNHHe2uREv1trYLe3xwx8S8KU8MTyUtX6QIZuRUK0RiKMdWm2rZhdGFx7PgVoO0mKUkKt1AOMxwhegAxLrMulhIE0bxlgGUOhQkHoQGHTHubKpkj5jxSLHcLrZCq3YalGoi1yve92+CSXUNJdSBJArdRfHtIwBYC2LvLeEamWoSAxSRu6NINcbDuKpbUBa5vaw82IHjisFI9mOh+6Qr9091ibBW22JIIsdzY+WCVWEqsi+jL+yPljYBtiZFlMzMFEUhYuYwuhr619ZLW9YDcr1GPUeSzszKsEpZCQ4EbEqQCSGAGxspNj5HBKkEkkQ8ZAwwcPcIST1cEEwkgWcMyOY+qrGzhlDWDA6RvfxxCiyYqkxnE0TxxLIiGFzq1soGrbuKb+sdidsXaQWpIrMWGQ509HUxVKdYmDEftL0df6lJHxHljVWZTNCFMsUkYa4UuhS5W2oDUBe18RRg6TQbipKj68p51dFdTdWAZSPEEXB+WNmE/slzBpcop9XWMNCD5iFiif8AlUD4YcMc17HKarYQe2jiM02WmNDaSpPJHsQi8p/4Bp97jHzpjoXbjmzS5pyjstPEgUX8ZRrdum1xpX+jClkfDNTWFxSwtKUAL6Sotqvb1iOtj8sMitrGwW1lXbGQMepoSrMrCzKSrDyKkgj4EY35fQSTyrFEpeRzZVFrk7m29h0GGjSPbBbEg0Egi5pU8suY9W3rqoYr53AIPlvjRgkEkYtt/wDzHrGMZwVBpAB/q2C2MjBi6CozgAxm2M4JBpGMZt/q2DBg6DSPorsi4jaqy1A5vJAeS58SFAMbH2lGUE+JBwY4lwv2hy5VzOUiuJtFwTa3L1bi3nr/AMMYxz5xqTRy8kNMmhcgkKlWUkEWIIJBBG4II6EHDVm/PZ6PkE8w5YSx2J0FqkzG79fq9Xt8t8KiDYe7Gwzve/McEIYxZzshvdRvsveO3Tc7b4bQ3TZN4d2q6bx+uh/EXHSaXJpKCWY1iIi1mZ0vJDMpLIlQ8pcBSbCxUb2tqN+uOURHTYg2IsQb2O1rG/n7cZq5XlcPNLJKw6GRy9vZ3icRxbLlBsdOPlq0pYBmBJqGqqxk1G7CG0drWJsmsMQPIi22GibNLtLDO14EhyVyHN1Uc+ESd07DUrG5690Y5HPIzvrkkeQgWUuxew8gWN7Y9yTu2rVI51BAwLk3WOxRSCdwLAgHYW2tiaHROW6OyQ+nJKqVTuKiWrrxSjWdRhNJKbKQbCPmiIqNrEA7WFkzs0hY1M0NQTq0rNJr3OuknjmcMSbAkK6Fjf1j7b1Wa8L1MCvPPMQ9NJFAEMhYoZI+aoRr2XSNrA7Hp54oUdhfvtqYMC2rvEOCGuepuCQfO59uJGD3JDG9zsNbUnmFaMnn1NDVV9Pp7ra6ySEhU39ZY4mF7A9SOthW5/mVRBT1YEmio/7LjqWuN5GhYTByDY3sL745nFKysGEjhlUKhDm6hb2CkG69fDHkFrMDI51MHe7k6mF7FvMi53O++L5Ui+TI7qVkbMaKWT0iF/SJ1enmIdNXokhMlM+7cuwAsDpuw2BBuqmvkkoVeR2d2yyJmdzqYn04bktcnbzxzo1kutW58t4wRH9Y3cuNJ0G/d22sNsTMwpnppViaZmCxQbByBodUnVLE/vDa1r72xXKkVyJdx87TPSlhq/SieW+YRijDG/cEUgcoAbBbafLe99zjmgGJef5o1XVyztrVWld0jLFlXUbm3QdSTcAXxFxowxcY7mrBBxjufQnYt9kR/wAyf8VsPWEXsW+yI/5k/wCK2HrGGXVnNn5mfNXbF9tVH8MH4Qx77PM3p40lgmepjkq5aaKN6ZijLu4uX6BQWFx1IPQgY8dsX21UfwwfhDFZw1xi9ErgQxzgskqLJfuSx6uXKtj1GrceIFrjBpXEalcCvzNkXTEFJljacTzFi3Nbm9079CBce3Fx2a/a9H/N/wClsUVTmjyxxI6IGTmszgd52lk1kufG17DEvKK+WhqYp+X30tIiyKVDAggHwJBvsR5YNLYNJuI70WS0MsNJFBNLUU/plTJMXUxMTFSh2j8DYhAL/vHGiLL6J6c13ommNqN51p+cxtJBUrE3f9bQ4IvcdC1jfcKWRcTT06QiJEPJnkqGJGr+8iETKwvbQVFvPvdcSMz42km5ypTxQxNT+ixxITZE5okJBuLsWG5It7MBUkL0zXQb5Miy+GpbVTvJHUVVPTU6cxl5SzwRTPJdbklecAAb9DiCnC8CSJG0evTTZkztdhqelmmSNtjtYRjpt5g4rKLtHljd3emhmGqGWJXLARy08KRJKu/Wybg9bCxGPFLxxUxUYVqWORmWpi9JcG9qkl5UDdCQzltt/DYE3LxhVkRjiieliqaeKKl0iNIJKhtbMJObFFIVIJGnYkbHfWeltmGp4WpIahhLETEJ62YBXa5p6WnSVIwb7BjKL3F7LsR4oVTVvU1GtwiFlgj690COJIgSTe2yAn44buKOLWhzGm0PFUeh0iU8hvrjkaRCJhqG7KVYL16re3UYLxUg6nSXueM0y6lallqYYDFzKWmmSMsx5bPV8iTSTuVIU9b+tceFpnHVDRUcdUqUuqU1TQQWkcctVp6eQta51EM5sD+2etrYpE4+czSOaOAwmGOnipjcoqxPzIzcWLEPv+9fwxA4k4omrHJliSMmokmYKTsXhii094/+CPiTiLXaIlktFXjIGADBjYb0iBm33fj+WDBm33f6vywYxZvOzn5/UZvToPdj0MZpoixVVBLNpCgdSTYAD3nbFvxFwpUULItQgXWCVKuHHd2YXU7EEi49uCQaHbsjDoobWEimqkhYCLmPKREzGNmJtHEA2omxN/jjAzhxRrCAvLbKJpraRcSQTOYm1Wv3bbC9hqJ64SMjzusiIipJ3h5siXCmwLXAW9/aR7x1uMWPEPDeZUMameQFDE9IrI6uArFmeI23F7k7+3fC5RdipReouu0ltMCyqFX6RnjqQB+xHSx6uhI/vZpNib3F/HFg08iUZgEKCkTK0rFcqP8AvOzczmftcy6ab9PC2EjirO4qiSCOn5vIpYeUhmADlmYs5OkkW3AAHQAYhVGc1LU4pufIKe9zFfune/8AnvbpffrgtLaCUJOOx2LiLiGeGqqGQqD9I0MCkoD9W0V2AuPG7Lq62LC/lV1rwxZdNF3gjrmbclKUyBniqJFikaZb8vlBIxuAAGBJ6Y56c4rqqRVM0kra45FWwJvArFWv+6CTc9ACTiOc/qzDJCKmQRzOzyr4MXOpj7LkeGxxSxSKWGaGbjHNpKjM4aeUr6PD6OqqAF2mjgaQlhub+ZO2HqOWaZ7VcQVUzWRKdTEE1JDTVDQKLAaxqVbHe/S+OMy1bySmSZjIzFdV9iQqqoFx+6oGHDiHiUVUP9ikrG9FmWpkepcaox3YYViKklgGe9yb7k73JwUoNJIOcGlFFwubzmkFewvmXoMzD6nfStUkYlt6oZY3YdOg8tsWlNmDLWVUO9JPPJRIr+jc6B3NHEPRZLDugEm1iLar+/l3+0laan0k1Uhn0ctZOhC+WwsR7Lf44KXieujeWRKyUSShBI1/WCLpW/tCiwPX24jxTZTwTZAKkEhrXBIOkgi4NjYjqNtsZGNcEWlQPLGzG2N1udGKdKz6E7F/siP+ZP8Aith5wjdi/wBkR/zJ/wAVsPOOXLzM4s/Mz5r7Yftqo/hg/CXCbhy7YPtqo/hg/CXCcBh0Ohoxrwm+gCc2Pm6hHrXmFbatOoatIO17Xtfxx1biDh6HMc3qo2lqmkQxwxqkYZIvq2fU7FbCLUQALhrsfPbkancY6NTdq1Os80zwVG9atTEqMo1fUrEVk8wtiygdSQCRiTvZomS9mi0gSjWnUKZUVsmleUhVJKmdLkDYGQtzAb7ep7cVlB2b08s8yrLUyRcyCOneKMSEekQiZZJrLYRqHUFhbr4YoTxrAKNYxFNzjl0tG/q6N5Q8bDx/avfzUDzM2h4+p1Eomjq9N6V05EvKLNBTJAyyMrA8tit+6bjAJyATmtyrz3KqWnpKZhLKamojSUJpHLCkurHVYG+pdh4ePXZqz6nlXIIECyOzLFrjWzrEqPLPzmC3KmSJ7n91dyLbomcZyKkUo0uDDTCJy2+puY7E3v46/HfDgvaRRiOYPT1Rmq4EgqdEiqlooiiNFbxJtcMNgTa/Rjeqk2G9WlN9yt4N4apqlL1MksZaoipouXp3aZZCL6xtYpe/sItci03/AGDo15cyzy+jGKplqX0AOTSyCJ+WtiAHd10hiSBe+F7JOIlgjgDI7Fa6lqja3qwK4ZfYx1+7bFrQ8bw8mCCaGUw8uujqdJAYrUzpKhj3tqUoNm2O+Ck56tgpuerYuHyWkpqadkaVy8uXy0zsqg8qcl01bXBJWQNbxjj9ox6zPg+CrrnaGSchqytjqbxr68I5zLCB1uG0Lq3JBNrC2KOo44p5fSLxVCwj0JaJRZiootYUSaj0bWSdN7E+PUycs7RI43a8M2mTMKupbSwVhFURNHZW8HGrUDsNuo6gbndoFPJdo31/B1JTLUS1MlSkSR00sKlFWX+080CORGGzK8e/TZW23GEZDcA+e/8Ahi9zriiGZJ44UqdDtRhHnkMjkU/N1s5ZmsSZb2WyjyGKTGjC5PeRrwOUrcivzf7vx/LBgzf7vx/LBhGbzsy5/Uf32JlDK6ujRkh1KFCvXUCCtvbfDTxPWeiNBSPpqZokqpKos2pRPWL0F7jVGArXH3rnbCzl1Y0UkcqW1RsjrcXF1IIuD13GLnNO0CtqXDymG6rMgKxadp0KPe3Xunr4YjVtFyTbRX8OH+101+vOhv8A8xcOmQUCTNmEMpbly5pTIADsWaplDj2Xiv8AJcINHO0bo49dGVhttqUgjbyuMXGdcd11W0fOlRVikEyCNAn1i30ubDcjEnFuqJODdUTuL62KopoqhKWOlb0ippisa6FZYlRkLL01jWVJHiD7LNVRltNMr03o8SMFylxIiWcmpeOKY6vAaWHdFgSWbcknHPc94jqa10NQyFY9ZQRoIxqkN3YqosWY9T44kZjnFYLmSy+kQ02g6RcxU7gxsLdDqi69TpxNMqRWmdI6Jk+ZwmQ1EdFBCYp62jVeXYNHHSySqz77yAxFGP7MjDxwk8I1y8mvqnp4HZIlmSN49Ualp1sAt9lAa1r9NjcY9ZzxbmMdchn5cclMztoEaqC8qWdpFXZiyNub9D4YqKioqooZNSqgrUudhZk5uq6Aer3lt8MRRluSMJ0/jY6JX00ElSY4qGnHo2YtCouIg6ejyyuZXsborx67W9UaQBiVl+V01RUsjejLHNR0ckhgUxwyOtdbSitawcxLH0Fyb2xziLjGsWZpVdAzVJqidAPeMbxnYjoVdgR7ceK/iyrmLFzCt4oofq4wgCQzCZAABYWYeHuxNGToTl5eg6RQU5oGepSkp5Kj012WRdMqPEzLAkAVbIqMlmW++o45whuAfMX+YxeT8dVzRzJqitMZtR5QuontzdDWJTXa7AbEm/XFIo2+GNGJSV2asMZq9RnGcGDGhGpI+g+xf7Ij/mT/AIrYecI3Yv8AZEf8yf8AFbDzjkS8zOHPzP5Pmztg+2qj+GD8IYmdnOTlqeecUkNW3Nig5crKoCMC0pTmEDmHuKu97n33h9sH21UfwwfhDHjgzNKZYjHV1BgSOqp6xDoLhzDqDx90XBYFbE7XHzar0bDlfL2FyrpFWON1dbyGX6q4LxhH0qHt4kb3sMW3Z9TJJmlKkiq6NJZlZQwI0tsQdjipr5opNMyOTJK07yIVI5YMpKDX0a4IO3TFlwTmUdPmFPNM2mON9TtYtYaW8FBJ6+AwxbxGreBfy0P0tT080VNT0szVT0rcocuNl5RmWRlF7aQrXPX37WXc94d9GkjVZo545V1RSx+qw1FG69CGUg4ZMt4noKRqWmpql6iEyzy1UvJZCvNgaBdKMLnSHLbX+PQUOf5jApo6Wlm58VJE2qUJoDPLLzHsD3rDYbnwPxCEnaQvHN2l7FrX9mMyOiRzQyu1SaVgl+44Uupc79YxrIF9PQ7jEyg7P4V57S1cDxeitLBMt9BIk5btt/7ttiLneRD7Me144phVzOZGaN8y5gsrA8t6WaF5AGXYjWu3U2G2I4zihWFcvWsDQx0NVGankuBzJ54pbcv1tlit72+GI5zojyToqeE+DvTkLCoih+sjiUOCdTSKzKF09T3flc+FjuzDgRokMnPidBTyz6kuVLQSpFLEG8bM473Q4j8N55FDHTh30lcxo5zYE/VRrKJD3R4agLdTfYHF1QcRUctNDTSzmMPBmUckmhiIzNUxywsRbvAiPoPOxtg5ZJp7DJ5ZqWxCfgLSkryVUMaxJCzF7i/PiaRFG+52028b38LYnTcCGOn5Ikgknkq6aBiOsLmOZpUZutgChJGx0kdVxE4j4sppI5hTylyZMt5d42W/IiZXuCLCxttf3XxfHjOgp6kSxVBkeevSqkQxNeJJIJY3HkzIZL7eYtqtgXknQLzZGihTgJSzkVlPyFiWcT76ChkMbe4q6kW3uQB1OyirAi4IIw4cQcTRPHVo1aKt3o4oldYOSpb0nmFVVFAACm5LdST7sKCqBsNhjRhlKV2auHnKd6ivzf7vx/LBgzj7v9X5YMZ83nZk4j1H99iQnQe4Y9Wx5j6D3DG6aBkNnVlNgbMCNiLg2I6EdDhqHodezfh2GqLCamaUNIsZlMoiSNWVt07wLy6rELYiw8PH0mT0QpADC5mages5nMIGqCRgU0dAHANz7FtY74qOHuOJKOIRrTxzlZ1qItZIKPp0MQFtqund36HffEN+I6hUCvCq2opaRb6hdZGZmbc9Rq92FS13sInr1bFvxjkNPTJK8QYiSpjSmOom0TU6zOepv/fRi53228cTUy+lipVqqmOWoVKOlCxc1h36iepW6m/cCrGSFHduenjiv7QswuaKk50c5o6ch3ibUmuRraQ1t7IiC/8AgN8R6LjmSMFGp4ZovR44DG5NmMMsksbmx6qz9NgR5dcX4nGwqm42u49cRZVSHMZTVRSSvW1q0kRWTTyQIIbyAdGOpxsbiw+Bh5dk0cz0kcsaTPHQHlQvNyVkdap1cB1JuwUNbci/s3C6vajPzJZnpaeR2lE8AbfkycpIy6367KDYn1gCMVtFxYVWNJ6WCpjSnEJR7gkrK0gYOO8jXY9NiNj7A0zoWoZKIWdU4jqZ0VJI1SR1CSW1KATYMVJBt0uCQet8RLY3VddJUzyzSAcyaRpCq721G9h7sacboXSs6OO9KsMGDGcMSGpBjNsAGDBINI+guxj7Ij/mT/ith5wjdjH2RH/Mn/FbDzjjT8zOBPzP5Pmztf8Atqo/hg/CXHngKny+VjDWwSyOzFg6OVRI0Qs7PZwbAKx6HwGPXa/9tVH8MH4S4qciq1ip69yQHNKYowSASZpYke1+p0FungT78PXkNEfTIFXREIk6pohnMpguQTpR9JB3vtsN+uLDgvK46jMKeGUExyPpYA220seoN+oxWTZfojhfWpDhwqB7sgRwDqW3dudx5jF32ezqmaUrOyqqyXZmIUAaW6k7DDN9I7fSyZmGRU9VDBPllPLGZJ2pWhdg15AnMRlcnoVve5sNPh1NHnHDU1JNyZ49EhCsNwQwbYMGXYi9x7wcPeSNFl4o6R6qmkeWpqJjJFLrSK9K8MRZ9rXaS97bW67YWuJ4vR/o+jd0eanifnskmsAyTl0S/S6qf/N5AYCE3aQrHkdpM0ZhwHWQGMSQEGWUxRgEElxtawO1+oJsCN+mLKh7K6oyVEcqBHjg5oAZLOWbSg1Xtbuvc/uW2uDhji4iiFbNqnjVDm2pH1A25lFPGJLg7qraN+g8xiEcv0UyZa0sBqVoKzWeaunVJVRSqpkPiER2segOKeWVdCPPKugn8P8ACVTWh/RotYjUFtwtr30gaiLk2NgPLHocH1PoZq+SeQCbtcXsDpJ0X1W1bXt4Yu+Ecv8ASsv9HimSnkirIap5GcIViWJl1qbgko1mtcWuNxfE+R0NH6YtRHyo8rmo2XWA7zu0qi8d794sslzvtf24ZLK0+g2WaUX0KleyrMLgCnG5IH1iWBXzOra99vO+22ItD2fVk0ayxwhlYAg61BtrKE2JuAret+yDc264afplDmMhM6aTm9I1+YLctKeUX620iyi/QWX2YpJc5HLkAmXbKqlRZx6z173XruTGBt4jA8+XYX+pl2DKOAnef0WWEpJ6VHHLIHXuqYpJGGm9muqag37oHjbCxVUrRyPG4syMyML33QlWFxsdx1x0GlzKNq2L61WvX5Wblwb6aBlc9d7MbE+Z88c6bLmgLRPbUjFXswYXU2NmGxFxh+GblJpmnBklObTKzOfuf1flgwZz93+r8sGM2f1GZeJ9V/fYnUM2ho3sG0lGswuDpINiPEG1iMOvF+YCoSjmqpNYeCrdpYwDpkPfjprbtaNmVTfwk2PU4S6CbQ8blVcKVbSwBVrEHSwPUG1j7Di9z3iimmeNIKNo4IlqXKF9zLUKACGXqqFEsviEtg5LdBzW6ZXcOterpj5zQ/iLh6qKqozVayGeVWMNfBHTMyKCizTSQsoKgahbS1id9Hxxz7LKvlyxSkX0OjkdPVYNb2dLYY6/tCj1p6HQ+j/2tKudnlaXmNGxZQCw7oJZunntbe9ZE7TRWVO00Q+JMmo440moZJHjaSWCTmWuZIQhLKVFijK4YeV/lf1XAdOYmWGWX0lfQWIfTotWlUVRpGo2dtRbwFhud8LnE/EMNQIoaSmanijeWaTW+stJNYNZv2QFAHs6jbEuTjphJLIkJDGOgjQlrgGkkjfURbcHl2t4X64ic9KoieTSq7jTkuRZelQJYXnkjjarppQwjvzYqd3DqCPVKLIVvuGVeljhS4Xy6lmWpmnadaenQSjQFLlTKF0kHa5U2uDYHfcCxszx/TrURCGieODnTz1SFwS7zwvEwja2yqJGsNuv3cLdHnax01XHHE+moQRoC26ASqwvt3rBbeHniRc9yReTd/gfoeEqaCshWlqZ+bFXejSuVTYtE0iFLgi6hShJBuQdhtikquEYIstpZy1Q0kwhbmhVaE81gGjutzG6A9XsCVIF+gjRce2qWm5DWbMBWW1/dETppvp/f9b2dMR4OM44svFPFBKksiwrKDJeC8UisZBGfVkfSLnoPDFXkTtlKWZO2MGWcA08kjKZJbLmFRSAArdlgidwBcAcximm5IXfpjNDwRTPUVN1ruVDyV5Sw3nR57+uukhkQKW1LcMCLE+MLMOP6V30JQzcs1clXMWnsS8sTqxQqO4QzBlN9tI6X2JO0eGVpFmgqZabl0yreW07NTM7apHHrauYytbwtbffF68pevMK+Y0RhmliJBMUjxsR0JjYqbfEYjjGA4Ys4UoHdnCli2kMxIF23PxufPHrHQjuk2dSFuKbPoDsY+yY/wCbP+K2HnCN2MfZEf8ANn/FbDzjjT8zOBk8z+T5u7Xh/wBtVH8MH4S4TGS4scOna/8AbNR/DD+EuE4Y1414UbcS8CMaBe/ja2J0uSTqyI0EoaX+7UxMC/8ACCLt18L9caKKItIiiwLMoBNiBcgAkeI9mOv1rTrNEqtUPUA5qIHqAoLyrAgRoVAASMsG0qP3vPFznoLyT0HLc14V9G5ZVXJanjmmuhHLMjumk+W623sbm2LfJezZ5Y006op3qXgaORCukRwc4sRbUDbYC29x54YM5oKuaGWNklkqzl2X61sTISKoltQ63C9b79b+OGxZW+kDYm/0nUAW/wDlYIHzAPwGEc2lsjPzqWy3OJfQ0gUOYZApcqGKNbmdCt7W1eGnrjMvC8sYBenlQSNoUtG4DNe2lbjc3HQb3GOlVc0i0FOAlU6mmpBIW0chZjVqZWN7MZhIHU2ubNc+JxIyXMHq67MBPKSlJWrUoGPqxUryq6rZTtbT3fzucM5qfsNWdP8AacmqaHTeORSpXulWBBUrsQQdwR0xrekU27vq9MbfSWlJkc3aRmdj7XJP54zjXGKkro2xjGSTaPAhF723vf42tfHkUq+Xhbx6Xvb5422xnB6V2G6F2PHJF728b/G1v8sZhhCiwFh1x7tjNsEorqGorrRWZ19z+r8sGDOvuf1flgxzeI9R/fY5HFeq/wCv8JUfQe4f5YzjEfQe4eHsx6xpRrSHThbK6c0HPcrzRX0sagpqupZSUB6DUGZj/Kt4jGzMuCo5Ku8dUhjklrDMywsBD6MdcqhTbWAHUAiwJO22KzIs/poqQx1DSIy1dNUxlV1BuWSrq3l3STfzt7jZ5TxzTxArrlTm1WYOXRTqRJ49KSLuO+rAG3vxnlKSk6MspTjN196FNPwwBXw0yyh0nMPKmCWBScrpfQTfa5Gm/VTviyquB4I2iL10YicVHMkMZGh6WwkRULAyHUwAta/gPDECPiCJs2hqBPPPFE9NqkmuXIiKs5A8r6rL4YncNcY00MNKrM6Mi5j9YseoxNOY+XIqnZiApFvC+Dc5Umg5ZJ0miVF2dRmRlasVV50EMTGFu+1TEJIe7quhNwCD03N/DGhuA4wyn0yMw8qeSaURsQhpnVJQFJBkGt1CkWvfp0vvqOOqR51ZZJXX03LprupLlKeEJIWJ6vdfbfzxC4c4xgihhjMs0RMVejyxKdcfNmikidbEFt4rEDwNsBzcgtZ8pEPCDnMRRI6szMumSxClGQSB7dQNBvb2HDTwnkcFNUNUJWxvEaWoeCcwFrNH3JWMRJP1d9VvvBhbrhYoOJ4lzU1Qeeoh1aGaY3kdDEYnN9hfSxIG1tgfPG6biajjT0emMrQw0VbEJHSzPLU2IBUeqBpAv7DhmSc9K/KG5ck3FflG3hCvalo5qyKOKapM0FPT6lLKpl1liF8yAFBuPHz3m5jkXpFTNPWoMrjSOB5i0ZYGSUlLxoCDpZkY+yxvfc4qeG83pkhlgrOasLtHKkkIu8csROlgPEFWIPXw94tsw44oaxpoZTUrSCKlRJiOZIzU0jsWdevfWQi+9rAkeAk3KE9vqJkc4ZNuv/BN4X4KSCtjNTPErLVmCKIoW5xjALm/RQVYWuDckDa4OOfu92Y7DvN0/iP6YeaLj6imqlq6rnpyq2WanCpq1RyRRxqGse6V5Knob2tvcnCFE+oXF7EsR18WOG4JylPxdh/DZJzyPV2PoLsY+yI/5s/4rYecI/Yz9kx/zZ/xWw8Y50/MzlZPO/lnzh2vfbNR/DD+EuKnhrhCauEhiaJdFh9ZJo1u99EaX6s2k28NuuLbte+2aj3Q/hLib2cmNItcqcwSV1JFAL2Mc1pCk23rBQx7nQ+y18ak9OOzYpOOK0IJHhi3yYVdZVxRirm5jyXjLzPZX0EBri7AhRYEbgWGIVW7qscDKloDMnMVSpc8w31N94CxA8hti87N/tWk/mf9LYY/FG6GupQ1NGviLIKuj0TGtM4mR4lqIahpAQrXeIvsepuV6G58b2p1zSe4Y1E5YSc7UZWJ5mjRrvf1tIAv1sLdBh64EoU9BpxNHf8At80qo6nv8qike1j1BdUuOhsNjil4lrfSFy+qdI0lqYmMqoukHlTFFcr07y2/4T7MLxyjaTQrFKLai0LRq5igjNTMUD8zTzGsWvfXpvYNf73XF1kuYFaav5cck1RNFLrlMgKrFIyc5mDbsxO173u4x0KojhnquSaeO1NmTxoqIF1IaWWfQeurVLFuLWsQAPDFfHxGxoTWmOnE89BUtIOUuk8iqjSMlT5rKQb9dC/siwvJBrZAyywcdkcxAsAPhiRUUToqM4sJF1pv1XUyX9neRhv5e0YdOzZ1MDRaoo55ZVRTPDzIZxoI9G12vGxJ1XBvuNjbFhlWYkCBphTxNS5W0iM8OtVk9JeEswjBZwFW9hfdyfHD5Z1F1RpnxKg6o5ribmWWNCY9RU8yKOYWJ2WQbA3A3292OocKiGWplEYplpqmflX5LFpWNMryxxq4HKjVmZgWHkLHbHOeJnvJSnzoKT/JsFHPqkooKHEapqKRVYMGM/68ca0jckVedfc/q/LBjOd/c/q/LGMcvifUf32ONxfrP+v8JSdB7hht4k4XWF6WBSiyeiSzTsTYcyJpTIlxfdShjHtUeeF3JqwQzQylQ4jdHKHYNoIbSdjsbeRwycUcRUlcKYGJaZhDUyStzGlKnXM6xHUBfmPZ9XUGb2YbNtNUOySacaKDJIlepgVgCrSxBgehBcAg+yxw2cT8OLTKlOsANXXVLmFbW5UCyFYwD4F7gnyUWPTCjkMipUQMTZFkiJPkocEn5YeoON4ZnE1VMGelzJpKc94lqeR7MqD93SrAbbKAN8Vkck1RWVyTVFI/Z/KJ+Xzqcx8t5TOHPKCxtoe7abghxptbqRj3Q9m9RIZFMkEbJMaezyFdcmnUoQ6Tq1A3HuPTF8eLIRLyTW0br6NOsbCj0wIzzxOBJHuG1CG5Nu6W2v1x6XMaeZvSaitQJFmaSrKIWRZeRTRAqqLq0khBa5sQD4kDAc6Qv9RMVuGOHEqErGlcIaenaRQzaO+DbfboNxbzZcWGf8FMSslPySrCjQQo/wBYGnhTSzLay65A3U3+90N8VXDmZxNHmHMkEQqKeYRF72uZVdVOkHcgWxb0/E9NFPLKHBAmyZlC3uVp4QJdP8J2wcsk07X4DnlyKWpdkUfEHDUlGyh3jkVw2l4m1KSjFXW9hurbHbFUBhj43zVJXhSOop5gnPa0EHIVeY6AXt6zlYwTsLG27Xwu41YpOUbZtwTc4WwxnGMZ/wBf62w+jSkGADGRgwQaR3/sZ+yY/wCbP+K2HjCP2NfZMf8ANn/FbDxjgz8z+TzGTzv5Z84dr32zUfww/hLiDwjXZlGs5y3VsoaayK4AW+k94GxF2tbfrsbbTu137ZqP4YfwlxM7OJ1blRCojgkWup5iHbQZowrIY0sLs2o209LOfbjSvSNq2wiQ1dK0UMTsGSEPoFgN5X1sb9Tv54ncNtOKuI0gvPq+qHdPe0n9o26X641ZpLFq5ccZUo84eTWWD2lIjsD0sgt7euLjs3+1aT+Z/wBLYcq0Wh0a5dpext4pzHN46uCavd0liu1P3EVQdtRGjut4AjfqAdtsUOaZ3U1VRz6qQSSKoRLKFAUEkDSoAG9z8Th04UoxWZdTrVPJIiV0vVyWES0jyuik9AWjHuubEXxR8RQQOKOpp4TBHVoxMWvUFaKXlvpJ3se6dx4/AKxOFpNbicLhaTW5XScS1LSNJzbM1StUWVQp5ioyKRbpYMdum++JQ40zF6pqkzBpRC0QtEukRk6mugFrXFybYc6vhegeblJE0Qgr3p5rSM5eMQSVF9/V/uzGtjcDcknGuknpEpJKyOj0x1NDUHk859uRURRtZuvf1o3s5ftOI54q6EeTDV0KvC9bmEcWmisdcsce6ow5xRtGnXujaQ1mFum56YiUHFtbCkEccy6IElVQUVtpjqcMGB1qTbZr9B42xdcGRcyCBW1APmdGG0sUO8NRezIQR8DjfJw/TR5QjFVEvo0dUJ2qF1s0j7w8jVqIEZuG0gXU4Jyx62pINyxcxqS7FPTcfZijM4nXW8pmYmJG7xUL3SVuvdUCwsLC3TFNLUSOUMjA8uKOFLADux309OvXrjzbGf8AX+tsao4YJ2kbYcPCL1JGMZAwAY9Y0UaUiqzv7n9X5YMGefc/q/LBjk8T6r++xw+L9Z/1/iJcfQe4f5Yzyweo8LdPDyxiPoPcP8se8a0jelY28I5NTGlmqaiCeoWOSOLlwXBRWBJlIXcgWA8vyrI+EXnSolpF5tLDJIBISqFhH3iwRiGJCWY2Hji74Ajk0O1HVrTVSyIXErqI3gsSx0sp1FWBJ32U7WPVnyqekM088TQFPSK9C0k2kR6o+7yYy2kmW5Jax7t9xa2M0puMmZJ5HCbE+r4FZZIZVhIpnFEJG1C5M6Rlza+rSXZlDWte4HTHriLgerjnFJFCRTyVUxpoyVIJAKglrkj6sBu8Rdd7YsoE0xCpNVEUkpsogCc0alkSSld1Zb7aVVnv4cw+3FwYYlmKPURt6XmdTUQ8uo0XT0eZQjSIQ0eqQrGfjgFle1oUszdWhVh7N5xDVNKgX0dEbSGQhlbvMQQ26iMEi3U7eFjq464KajnkZYdFMZSkJJDeqoIvuSPEjVYkDbbF5ncSyxVMSvTIVoaFyiTKUXkTPzERtTXI9UC5uSu5uCYHHOaq/pyrIrA5nE6aWBuPRZVYix3A0qPYcHHNJzVobDPOU1a2/wDCvq+DZPQ4quGH6vk66h7jdufIhspOo2UJewsLg4kZZwLOs9GaqFlgqJY0vcdHINjpN0JU3F7Hr5HGBWIIT9YoIyeVbagO8ayQhbX9a1jbrbfDZPWRx1TVLVETR1tdl704Eu6pFYuzLfuaQdBDfkME88o2q7hPiJRuNdxDn4blLyctBoWOScHWP7pJGS97+sCunT619rX2xUAYbK2uQZPUSBvrGmkoEt+xJUNU31DqDZhb37+apjVgyOa3NvDZZZF4vajGM2wAYzjSbKO+9jX2TH/Nn/FbDxhH7GvsmP8Amz/ith4xwJ+Z/J5fJ538s+ce137YqPdD+EuKvhzihqQPopYqh9SyRFwSY3jDWkW3kDcj90G+2LTtc+2aj3Q/hLjTwLWxRmcFC0zwVCxtfuoop5nc28WJVVHhYt8da9Lc3Rrk79hcM5NPAnJVeWJA8oG7s767MQOqg2HsxM4bzR6arimjTmPG2pU37xsRba58f8MNzSP9FimBHKGViuIKj+99KBLAgA30XT3W9t6/g+OFc9hWmkaWJZrI7DST9WSbggeJt0wUJxaa7BQyRcXHsQqnjecVFOUo4aSKmZ3WAKbOZV0vrvudS3Xp0OKzOM/apnjcQR08UCCOGKM3UDWXY39rEnDjS87N6KmaqlBdaySEy6AGEIpzM19NgSvLNtt7j4rmf5RAjQSUsjvT1KlozIulxpkMbqbDSSCOo8x7yOJQbXcHAsba7mw8dzid5kjVGetWr66gNMTx6bbXVhIQehx6PHrGUn0KBadaeSnSmDHRaSRZGa48Syg9PL34vq3s8p+YkcFQ5K1jUtQZFAAtE0+pAP2YkIN/WYbWGPVHk2XxwzVKPO9NLRzPEWSMyKYpkimNjYXBZNJHhI+/nT5NFNcPVijk3Eb06wgRhtFVBUm5tvEki6Tt0PM6+zGufiNpKGOnekieVY1hFQxJdY0kLqgF7C17ahva4xacNZPSvTNU1sskMJljgjZFBHMkVnu2oX0qoFwBfvYmx8K0opl5k7+kvTvWKoA5Zp42N+8RcOUVnF/KxF8NksWq29xs44HK299hRxkD/X+jh8Xs1TntEZW/71yY7KCWjWA1DvYDduXpAA8T0wZhktJS0Vax5/eip5IeZEqyIJJHVVcGxX62MhrD1VBAOHviIL3NL4rGvcQ8ZAwDGcaTYVeefc/q/LBgzz7n9X5YMcnifVf32OHxnrS/r/ES4+g9w/yx6xATNUsNm+Q/XHr6WTyb5D9caFkh3NSy4+5KliDCzC4x49CSwGkWHTGj6WTyb5D9cZ+lk8m+Q/XF68b60XzML3bRv9DS4OkbWt8NhjIo1vq0i5vf49f88R/pdPJvkP1xn6YTyb5D9cXrxfgtTw/g3igSxGkWPXc+BxsWnUdB46vHra2In0wnk3yH64PphPJvkP1xaniXYKOTAvdEx4Qb3HUWPXpjApV1ard7zxFGcJ5N8h+uM/TKeTfIfrg+Zi92g+bhfVoucyziSWCmpuXEkNOWe6LpLu22p/2mAsNVvffEa2K/6ZTyb5D9cZ+mk8m+Q/XEhPFHoy4ZMELpk/BiB9NJ5N8h+uD6aTyb5D9cM5+PuN/UYv5H0Z2NfZMf82f8VsPGEXsVk1ZPER0Mk5/+q2HrHDm7k/k85kdzbXdnzl2ufbFR7ofwlwvZNmSwSM7BiOTUJZet5YJI1628XF/ZfF12yVqpnM4N91hOw/8ACX24SvpZPJvkP1xthKGjS2dDHOHLUW/YaqriyI5asHKl9KNOtIJAw5fIEwm3UWOvbT5W3J8MbMqz6mgzVaiGOVaeKTUqGxe2jfq1ibk9Wwo/SyeTfIfrjP0snk3yH64uPLV79S4rFFvxdR3puOaWKSmioqedaWKSWSo5zDXIZojE1tJ0gqjEDf5b3qs5z2GWSnjpEmSlpYyiCYjWWeTXIx0nTcmw2/ZHswu/S6eTfIfrjP0unk3yH64qMcaaeoqEMUWnqHscfRrVSzLE7CTMBPpYAXi9HlidSQTZiJduo/yx4/2zoj/Z1gqhQx0k8ABKc7VNLHKxvfTa8QHU7YR/phPJvkP1xn6YTyb5D9cTl4X+4nKwP9w28O8TUsVMY62GWaISx1MaxkD6xUKWcN9xg1jYki3THufjiA0e9NIKw0j0UZBHKWF2axt6wcK5FunmThP+mE8m+Q//AGxkZwnk3yH64OUcUneoZOOGbvUPX+34aXLleN9FLA6VBUhTIZIxAWU39YRgWJI38huYU/E9G0dWmitdHhgSJpXDSc2BmZWe5sF1NuFvt0FzspfTKeTfIfrjP00nk3yH64nLw/yI8fD+0vv/AETxgxA+mk8m+Q/XB9NJ5N8h+uNnPx9zeuIxfyNWe/c/q/LBiPmdcsmmwO1+o87e32YMcviJKWRtfdjjcVOMsrafb/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hQSEBUUEhQWFRUWGBgXFBgYFh8XHhwcFxobHBcaHBgYHiYgHB8jHBgeHy8hJCcpLCwtFx8xNTAqNSYrLCkBCQoKDgwOGg8PGjIkHyQtLCwpLCwsLCwpLCw0LSwsLCosLCwsLCwsLCwsLCwsLCwsLCwsLCwsLCwsLCwsLCwsLP/AABEIAM4A9QMBIgACEQEDEQH/xAAcAAACAgMBAQAAAAAAAAAAAAAABgQFAQMHAgj/xABOEAACAQIEAwQGBwUFBQUJAQABAgMEEQAFEiEGEzEHIkFRFDJhcYGRFSM1QrPB0VJicnOCJDOhsfAWVJKTwiU0Y6LTF1N0daOyw9LhCP/EABoBAAIDAQEAAAAAAAAAAAAAAAIDAAEEBQb/xAAtEQACAgECBAYBBQADAAAAAAAAAQIRAxIhBBMxUSIyM0Fx8GEUQlKBscHh8f/aAAwDAQACEQMRAD8A7jgwYMQgYMGDEIGDBgxCBgwYMQgYMGDEIGDBgxCBgwYMQgYMGDEIGDBgxCBgwYMQgYMGDEIGDBgxCBgwYMQgYMGDEIGDBgxCBgwYMQgYMGDEIGI9dmEcMZkmdY0X1mdgoHxOOe9ofbAlGzQUgWaoFw5NykRHUNa2tv3QRbxPgeJZ5xFUVkmuplaVvC+yr/Cg7q/Ae/BKNhKNnZ+Iu3imiutJG1Q37RvFH8yC5/4R78JlV27Zgx7q00YudhGzH2Aln8PYBjnQwYNQQ1QQ5ntgzT/eR8IYvzTB/wC17NP96H/Ji/8ATwmjGb4PSg1BHRst7da+MjmrBMu17qY2Pn3kJUE+eg+7ww7ZF27UcthUJJTMepI5iX/jQah72UDfHA1YeeM4nLRHiTPr2hzCOZA8MiSIejIwcH3FSRiRj5IyfOZ6SXm00rxPtcqdmsejr6rj2MDjtXA3bPHUssNYBBMbKrj+7cmwA33Rj5G429a+2FSg0JljcdzpuDBgwAsMGDBiEDBgwYhAwYpeK+LqfL4ObUNa9xGg3Z2AvpUf5k7C+5GPn7i3tOrK8spcwwHpDGbC3k7izSfGy/ujFpWWlZ2fiXtboKMlOYZ5RsUhGqx8me4Qb9RckeWOd5j2/wBWzHkQQRr4a9crew3BQf4H9eXAYzhighqgh3qO2bNGtaaNP4IU39+sN/hbGodr+af70P8Akxf+nhOAxnBaUGoIeqLtpzOM3aSKUeUkI/8AxFP9DDdkv/8AoBDYVdMy+bwtrHv0PYj4FjjjAwYvlpl8qLPqvh/jGkrR/Zp0c9SnquPfG1mA9trYusfHisQQQSCDdSNiD5gjcH2jHR+D+2qoprR1gapi8G25q/1EgSD+Kx39Y9MA8bXQXLC1ujvmDELJ85hqoVmp5FkjboQfmCOqsPFTuPHE3ChIYMGDEIGOUdsPaTyFNFSvaZhaeRWsY1Nu4p8HYeP3QfMizp2gcUigoJZhbmEaIQfGR/V28Qu7n2IcfLksrMxZ2LMxLMzEksSbliT1JO98FFWFFWeMT8iyz0iqhgvbmyIl9tgzAE7+Q3xBGJWVZi1PPFMnrROrrfzU3sfYbWPvw2h9HQM741qqWubL8mhRI4G5dlh5kkrIt3LXBZrHVuBewJvjRm2W/SGY0SSUM1DJPZalihjjkZADIYgw2OkHr+0txtcycyyynras12XZjBSvKdciTTciSKRl0vpI6gi5223NiQds8U8bxQTZWIav06WiMjVEgv39WgHvtcEldQuCbbYWhS9qI3EXahUU1XLS0EVPDS08jw8sxBhJoOl9d99yD0sbHck4uafKIGzLKKyKNY1rQ7SQgdxZEj7+lT4Xb/C/jinzfhWjrqh6mlzGljjmZpZUqJOXJGzklxoPrbkncj3kb4kR8ZUhzbLIYJB6HQK6md+6GZ0IZrm211G/iSfZi/gvatuprzDtMlTMJoJqWjlpUqJYmXkgOUSQrcG9tQAvuLe7qF3tC4fSizGaCL+7Gl0F/VV1vp38jcD2AeOL6t4boGrJambNaTktPJMyIxdyryF9ACm97G1x064VeL+JvpCvnqVBWNyFiB66I10gn3+sfK9vDBw6qhmOrVf2VGM2wWxnGg1UdS7LO1J4nSkrX1RGywysbsjE91HbxQ3sGPq2AO3TuGPj62O7djHGzVMLUs7apoBeNjcl4thck9SjHST5FPG5xny463RkzYtPiR0vBgwYQZwxTcWcUxZfTNPMem0aXsXcg6UX2m3XwAJOwxcM1hc4+ZO0vjI5hWsyseRFdIBc2IB70lunfO9/2Qo8MWlZaVlJxDxBNW1DzztqZibC/dRfBEB6KB87XNyTitwYzhqQ9I6N2O5oKY105FxHDGzfwiTveI8L4Y+E8rFBmmYSkAD0mCmhH/xkyPYdPVRlPw8cc54ZzuGnpMxSVtLT03Li7pN2udrgG3XqbDDNmPaDTSfRSgkOk8FRXnltcNTokam4HfuoJ2v08OmBldgSuyrgyM1vEM0BF1NbUGTw+rSVy/uuotfzIxecd5qmaUEtVEBeirHh7vjBJYI+3gW0/JsV2Rcc0tJNmtcjB55ZJhRKyPZlklZizbCwPdNiQbKw8cbuGu09ZBNT5hBTU9LPC6O1NAVYNbukhS17Am1hcEj24lvYlvb8Fj2cZtFBlMgqFDQz1op5r7WWaFV1fA2J9l8VlFkr0VPnkD+tFDGAbespdirf1KQfjhdjz2H6FemL3metSRRpazIqBS17WG4Ox39mGas4+pJcnmSd2Fc9MKYjQxEixPeNi4BF7Mb3I3v7MW/dhO92c8IwYLf6+OM41GwvuD+NJ8um1wnUjW5sRPdcD/7Wt0YfG42x9K5HncVXTpPA2qNxcHoRY2II8CCCCPMY+TBh17LeNTQ1YSRrU07BZQb2RiLJIPLeysf2bE+qMJyY9tSEZsVrUj6NwYMGMxjPn7ty4jM9cKdT9XTLYjzkcBmPwUqPfq88c3tiTNPJUTM7d6SZyxA8Xla9gPaTYDFxxVwm1HNFB3nlanWaUL39LXkEigqPVQR7nws29ujlsPiqKDAMSMupObNHHe2uREv1trYLe3xwx8S8KU8MTyUtX6QIZuRUK0RiKMdWm2rZhdGFx7PgVoO0mKUkKt1AOMxwhegAxLrMulhIE0bxlgGUOhQkHoQGHTHubKpkj5jxSLHcLrZCq3YalGoi1yve92+CSXUNJdSBJArdRfHtIwBYC2LvLeEamWoSAxSRu6NINcbDuKpbUBa5vaw82IHjisFI9mOh+6Qr9091ibBW22JIIsdzY+WCVWEqsi+jL+yPljYBtiZFlMzMFEUhYuYwuhr619ZLW9YDcr1GPUeSzszKsEpZCQ4EbEqQCSGAGxspNj5HBKkEkkQ8ZAwwcPcIST1cEEwkgWcMyOY+qrGzhlDWDA6RvfxxCiyYqkxnE0TxxLIiGFzq1soGrbuKb+sdidsXaQWpIrMWGQ509HUxVKdYmDEftL0df6lJHxHljVWZTNCFMsUkYa4UuhS5W2oDUBe18RRg6TQbipKj68p51dFdTdWAZSPEEXB+WNmE/slzBpcop9XWMNCD5iFiif8AlUD4YcMc17HKarYQe2jiM02WmNDaSpPJHsQi8p/4Bp97jHzpjoXbjmzS5pyjstPEgUX8ZRrdum1xpX+jClkfDNTWFxSwtKUAL6Sotqvb1iOtj8sMitrGwW1lXbGQMepoSrMrCzKSrDyKkgj4EY35fQSTyrFEpeRzZVFrk7m29h0GGjSPbBbEg0Egi5pU8suY9W3rqoYr53AIPlvjRgkEkYtt/wDzHrGMZwVBpAB/q2C2MjBi6CozgAxm2M4JBpGMZt/q2DBg6DSPorsi4jaqy1A5vJAeS58SFAMbH2lGUE+JBwY4lwv2hy5VzOUiuJtFwTa3L1bi3nr/AMMYxz5xqTRy8kNMmhcgkKlWUkEWIIJBBG4II6EHDVm/PZ6PkE8w5YSx2J0FqkzG79fq9Xt8t8KiDYe7Gwzve/McEIYxZzshvdRvsveO3Tc7b4bQ3TZN4d2q6bx+uh/EXHSaXJpKCWY1iIi1mZ0vJDMpLIlQ8pcBSbCxUb2tqN+uOURHTYg2IsQb2O1rG/n7cZq5XlcPNLJKw6GRy9vZ3icRxbLlBsdOPlq0pYBmBJqGqqxk1G7CG0drWJsmsMQPIi22GibNLtLDO14EhyVyHN1Uc+ESd07DUrG5690Y5HPIzvrkkeQgWUuxew8gWN7Y9yTu2rVI51BAwLk3WOxRSCdwLAgHYW2tiaHROW6OyQ+nJKqVTuKiWrrxSjWdRhNJKbKQbCPmiIqNrEA7WFkzs0hY1M0NQTq0rNJr3OuknjmcMSbAkK6Fjf1j7b1Wa8L1MCvPPMQ9NJFAEMhYoZI+aoRr2XSNrA7Hp54oUdhfvtqYMC2rvEOCGuepuCQfO59uJGD3JDG9zsNbUnmFaMnn1NDVV9Pp7ra6ySEhU39ZY4mF7A9SOthW5/mVRBT1YEmio/7LjqWuN5GhYTByDY3sL745nFKysGEjhlUKhDm6hb2CkG69fDHkFrMDI51MHe7k6mF7FvMi53O++L5Ui+TI7qVkbMaKWT0iF/SJ1enmIdNXokhMlM+7cuwAsDpuw2BBuqmvkkoVeR2d2yyJmdzqYn04bktcnbzxzo1kutW58t4wRH9Y3cuNJ0G/d22sNsTMwpnppViaZmCxQbByBodUnVLE/vDa1r72xXKkVyJdx87TPSlhq/SieW+YRijDG/cEUgcoAbBbafLe99zjmgGJef5o1XVyztrVWld0jLFlXUbm3QdSTcAXxFxowxcY7mrBBxjufQnYt9kR/wAyf8VsPWEXsW+yI/5k/wCK2HrGGXVnNn5mfNXbF9tVH8MH4Qx77PM3p40lgmepjkq5aaKN6ZijLu4uX6BQWFx1IPQgY8dsX21UfwwfhDFZw1xi9ErgQxzgskqLJfuSx6uXKtj1GrceIFrjBpXEalcCvzNkXTEFJljacTzFi3Nbm9079CBce3Fx2a/a9H/N/wClsUVTmjyxxI6IGTmszgd52lk1kufG17DEvKK+WhqYp+X30tIiyKVDAggHwJBvsR5YNLYNJuI70WS0MsNJFBNLUU/plTJMXUxMTFSh2j8DYhAL/vHGiLL6J6c13ommNqN51p+cxtJBUrE3f9bQ4IvcdC1jfcKWRcTT06QiJEPJnkqGJGr+8iETKwvbQVFvPvdcSMz42km5ypTxQxNT+ixxITZE5okJBuLsWG5It7MBUkL0zXQb5Miy+GpbVTvJHUVVPTU6cxl5SzwRTPJdbklecAAb9DiCnC8CSJG0evTTZkztdhqelmmSNtjtYRjpt5g4rKLtHljd3emhmGqGWJXLARy08KRJKu/Wybg9bCxGPFLxxUxUYVqWORmWpi9JcG9qkl5UDdCQzltt/DYE3LxhVkRjiieliqaeKKl0iNIJKhtbMJObFFIVIJGnYkbHfWeltmGp4WpIahhLETEJ62YBXa5p6WnSVIwb7BjKL3F7LsR4oVTVvU1GtwiFlgj690COJIgSTe2yAn44buKOLWhzGm0PFUeh0iU8hvrjkaRCJhqG7KVYL16re3UYLxUg6nSXueM0y6lallqYYDFzKWmmSMsx5bPV8iTSTuVIU9b+tceFpnHVDRUcdUqUuqU1TQQWkcctVp6eQta51EM5sD+2etrYpE4+czSOaOAwmGOnipjcoqxPzIzcWLEPv+9fwxA4k4omrHJliSMmokmYKTsXhii094/+CPiTiLXaIlktFXjIGADBjYb0iBm33fj+WDBm33f6vywYxZvOzn5/UZvToPdj0MZpoixVVBLNpCgdSTYAD3nbFvxFwpUULItQgXWCVKuHHd2YXU7EEi49uCQaHbsjDoobWEimqkhYCLmPKREzGNmJtHEA2omxN/jjAzhxRrCAvLbKJpraRcSQTOYm1Wv3bbC9hqJ64SMjzusiIipJ3h5siXCmwLXAW9/aR7x1uMWPEPDeZUMameQFDE9IrI6uArFmeI23F7k7+3fC5RdipReouu0ltMCyqFX6RnjqQB+xHSx6uhI/vZpNib3F/HFg08iUZgEKCkTK0rFcqP8AvOzczmftcy6ab9PC2EjirO4qiSCOn5vIpYeUhmADlmYs5OkkW3AAHQAYhVGc1LU4pufIKe9zFfune/8AnvbpffrgtLaCUJOOx2LiLiGeGqqGQqD9I0MCkoD9W0V2AuPG7Lq62LC/lV1rwxZdNF3gjrmbclKUyBniqJFikaZb8vlBIxuAAGBJ6Y56c4rqqRVM0kra45FWwJvArFWv+6CTc9ACTiOc/qzDJCKmQRzOzyr4MXOpj7LkeGxxSxSKWGaGbjHNpKjM4aeUr6PD6OqqAF2mjgaQlhub+ZO2HqOWaZ7VcQVUzWRKdTEE1JDTVDQKLAaxqVbHe/S+OMy1bySmSZjIzFdV9iQqqoFx+6oGHDiHiUVUP9ikrG9FmWpkepcaox3YYViKklgGe9yb7k73JwUoNJIOcGlFFwubzmkFewvmXoMzD6nfStUkYlt6oZY3YdOg8tsWlNmDLWVUO9JPPJRIr+jc6B3NHEPRZLDugEm1iLar+/l3+0laan0k1Uhn0ctZOhC+WwsR7Lf44KXieujeWRKyUSShBI1/WCLpW/tCiwPX24jxTZTwTZAKkEhrXBIOkgi4NjYjqNtsZGNcEWlQPLGzG2N1udGKdKz6E7F/siP+ZP8Aith5wjdi/wBkR/zJ/wAVsPOOXLzM4s/Mz5r7Yftqo/hg/CXCbhy7YPtqo/hg/CXCcBh0Ohoxrwm+gCc2Pm6hHrXmFbatOoatIO17Xtfxx1biDh6HMc3qo2lqmkQxwxqkYZIvq2fU7FbCLUQALhrsfPbkancY6NTdq1Os80zwVG9atTEqMo1fUrEVk8wtiygdSQCRiTvZomS9mi0gSjWnUKZUVsmleUhVJKmdLkDYGQtzAb7ep7cVlB2b08s8yrLUyRcyCOneKMSEekQiZZJrLYRqHUFhbr4YoTxrAKNYxFNzjl0tG/q6N5Q8bDx/avfzUDzM2h4+p1Eomjq9N6V05EvKLNBTJAyyMrA8tit+6bjAJyATmtyrz3KqWnpKZhLKamojSUJpHLCkurHVYG+pdh4ePXZqz6nlXIIECyOzLFrjWzrEqPLPzmC3KmSJ7n91dyLbomcZyKkUo0uDDTCJy2+puY7E3v46/HfDgvaRRiOYPT1Rmq4EgqdEiqlooiiNFbxJtcMNgTa/Rjeqk2G9WlN9yt4N4apqlL1MksZaoipouXp3aZZCL6xtYpe/sItci03/AGDo15cyzy+jGKplqX0AOTSyCJ+WtiAHd10hiSBe+F7JOIlgjgDI7Fa6lqja3qwK4ZfYx1+7bFrQ8bw8mCCaGUw8uujqdJAYrUzpKhj3tqUoNm2O+Ck56tgpuerYuHyWkpqadkaVy8uXy0zsqg8qcl01bXBJWQNbxjj9ox6zPg+CrrnaGSchqytjqbxr68I5zLCB1uG0Lq3JBNrC2KOo44p5fSLxVCwj0JaJRZiootYUSaj0bWSdN7E+PUycs7RI43a8M2mTMKupbSwVhFURNHZW8HGrUDsNuo6gbndoFPJdo31/B1JTLUS1MlSkSR00sKlFWX+080CORGGzK8e/TZW23GEZDcA+e/8Ahi9zriiGZJ44UqdDtRhHnkMjkU/N1s5ZmsSZb2WyjyGKTGjC5PeRrwOUrcivzf7vx/LBgzf7vx/LBhGbzsy5/Uf32JlDK6ujRkh1KFCvXUCCtvbfDTxPWeiNBSPpqZokqpKos2pRPWL0F7jVGArXH3rnbCzl1Y0UkcqW1RsjrcXF1IIuD13GLnNO0CtqXDymG6rMgKxadp0KPe3Xunr4YjVtFyTbRX8OH+101+vOhv8A8xcOmQUCTNmEMpbly5pTIADsWaplDj2Xiv8AJcINHO0bo49dGVhttqUgjbyuMXGdcd11W0fOlRVikEyCNAn1i30ubDcjEnFuqJODdUTuL62KopoqhKWOlb0ippisa6FZYlRkLL01jWVJHiD7LNVRltNMr03o8SMFylxIiWcmpeOKY6vAaWHdFgSWbcknHPc94jqa10NQyFY9ZQRoIxqkN3YqosWY9T44kZjnFYLmSy+kQ02g6RcxU7gxsLdDqi69TpxNMqRWmdI6Jk+ZwmQ1EdFBCYp62jVeXYNHHSySqz77yAxFGP7MjDxwk8I1y8mvqnp4HZIlmSN49Ualp1sAt9lAa1r9NjcY9ZzxbmMdchn5cclMztoEaqC8qWdpFXZiyNub9D4YqKioqooZNSqgrUudhZk5uq6Aer3lt8MRRluSMJ0/jY6JX00ElSY4qGnHo2YtCouIg6ejyyuZXsborx67W9UaQBiVl+V01RUsjejLHNR0ckhgUxwyOtdbSitawcxLH0Fyb2xziLjGsWZpVdAzVJqidAPeMbxnYjoVdgR7ceK/iyrmLFzCt4oofq4wgCQzCZAABYWYeHuxNGToTl5eg6RQU5oGepSkp5Kj012WRdMqPEzLAkAVbIqMlmW++o45whuAfMX+YxeT8dVzRzJqitMZtR5QuontzdDWJTXa7AbEm/XFIo2+GNGJSV2asMZq9RnGcGDGhGpI+g+xf7Ij/mT/AIrYecI3Yv8AZEf8yf8AFbDzjkS8zOHPzP5Pmztg+2qj+GD8IYmdnOTlqeecUkNW3Nig5crKoCMC0pTmEDmHuKu97n33h9sH21UfwwfhDHjgzNKZYjHV1BgSOqp6xDoLhzDqDx90XBYFbE7XHzar0bDlfL2FyrpFWON1dbyGX6q4LxhH0qHt4kb3sMW3Z9TJJmlKkiq6NJZlZQwI0tsQdjipr5opNMyOTJK07yIVI5YMpKDX0a4IO3TFlwTmUdPmFPNM2mON9TtYtYaW8FBJ6+AwxbxGreBfy0P0tT080VNT0szVT0rcocuNl5RmWRlF7aQrXPX37WXc94d9GkjVZo545V1RSx+qw1FG69CGUg4ZMt4noKRqWmpql6iEyzy1UvJZCvNgaBdKMLnSHLbX+PQUOf5jApo6Wlm58VJE2qUJoDPLLzHsD3rDYbnwPxCEnaQvHN2l7FrX9mMyOiRzQyu1SaVgl+44Uupc79YxrIF9PQ7jEyg7P4V57S1cDxeitLBMt9BIk5btt/7ttiLneRD7Me144phVzOZGaN8y5gsrA8t6WaF5AGXYjWu3U2G2I4zihWFcvWsDQx0NVGankuBzJ54pbcv1tlit72+GI5zojyToqeE+DvTkLCoih+sjiUOCdTSKzKF09T3flc+FjuzDgRokMnPidBTyz6kuVLQSpFLEG8bM473Q4j8N55FDHTh30lcxo5zYE/VRrKJD3R4agLdTfYHF1QcRUctNDTSzmMPBmUckmhiIzNUxywsRbvAiPoPOxtg5ZJp7DJ5ZqWxCfgLSkryVUMaxJCzF7i/PiaRFG+52028b38LYnTcCGOn5Ikgknkq6aBiOsLmOZpUZutgChJGx0kdVxE4j4sppI5hTylyZMt5d42W/IiZXuCLCxttf3XxfHjOgp6kSxVBkeevSqkQxNeJJIJY3HkzIZL7eYtqtgXknQLzZGihTgJSzkVlPyFiWcT76ChkMbe4q6kW3uQB1OyirAi4IIw4cQcTRPHVo1aKt3o4oldYOSpb0nmFVVFAACm5LdST7sKCqBsNhjRhlKV2auHnKd6ivzf7vx/LBgzj7v9X5YMZ83nZk4j1H99iQnQe4Y9Wx5j6D3DG6aBkNnVlNgbMCNiLg2I6EdDhqHodezfh2GqLCamaUNIsZlMoiSNWVt07wLy6rELYiw8PH0mT0QpADC5mages5nMIGqCRgU0dAHANz7FtY74qOHuOJKOIRrTxzlZ1qItZIKPp0MQFtqund36HffEN+I6hUCvCq2opaRb6hdZGZmbc9Rq92FS13sInr1bFvxjkNPTJK8QYiSpjSmOom0TU6zOepv/fRi53228cTUy+lipVqqmOWoVKOlCxc1h36iepW6m/cCrGSFHduenjiv7QswuaKk50c5o6ch3ibUmuRraQ1t7IiC/8AgN8R6LjmSMFGp4ZovR44DG5NmMMsksbmx6qz9NgR5dcX4nGwqm42u49cRZVSHMZTVRSSvW1q0kRWTTyQIIbyAdGOpxsbiw+Bh5dk0cz0kcsaTPHQHlQvNyVkdap1cB1JuwUNbci/s3C6vajPzJZnpaeR2lE8AbfkycpIy6367KDYn1gCMVtFxYVWNJ6WCpjSnEJR7gkrK0gYOO8jXY9NiNj7A0zoWoZKIWdU4jqZ0VJI1SR1CSW1KATYMVJBt0uCQet8RLY3VddJUzyzSAcyaRpCq721G9h7sacboXSs6OO9KsMGDGcMSGpBjNsAGDBINI+guxj7Ij/mT/ith5wjdjH2RH/Mn/FbDzjjT8zOBPzP5Pmztf8Atqo/hg/CXHngKny+VjDWwSyOzFg6OVRI0Qs7PZwbAKx6HwGPXa/9tVH8MH4S4qciq1ip69yQHNKYowSASZpYke1+p0FungT78PXkNEfTIFXREIk6pohnMpguQTpR9JB3vtsN+uLDgvK46jMKeGUExyPpYA220seoN+oxWTZfojhfWpDhwqB7sgRwDqW3dudx5jF32ezqmaUrOyqqyXZmIUAaW6k7DDN9I7fSyZmGRU9VDBPllPLGZJ2pWhdg15AnMRlcnoVve5sNPh1NHnHDU1JNyZ49EhCsNwQwbYMGXYi9x7wcPeSNFl4o6R6qmkeWpqJjJFLrSK9K8MRZ9rXaS97bW67YWuJ4vR/o+jd0eanifnskmsAyTl0S/S6qf/N5AYCE3aQrHkdpM0ZhwHWQGMSQEGWUxRgEElxtawO1+oJsCN+mLKh7K6oyVEcqBHjg5oAZLOWbSg1Xtbuvc/uW2uDhji4iiFbNqnjVDm2pH1A25lFPGJLg7qraN+g8xiEcv0UyZa0sBqVoKzWeaunVJVRSqpkPiER2segOKeWVdCPPKugn8P8ACVTWh/RotYjUFtwtr30gaiLk2NgPLHocH1PoZq+SeQCbtcXsDpJ0X1W1bXt4Yu+Ecv8ASsv9HimSnkirIap5GcIViWJl1qbgko1mtcWuNxfE+R0NH6YtRHyo8rmo2XWA7zu0qi8d794sslzvtf24ZLK0+g2WaUX0KleyrMLgCnG5IH1iWBXzOra99vO+22ItD2fVk0ayxwhlYAg61BtrKE2JuAret+yDc264afplDmMhM6aTm9I1+YLctKeUX620iyi/QWX2YpJc5HLkAmXbKqlRZx6z173XruTGBt4jA8+XYX+pl2DKOAnef0WWEpJ6VHHLIHXuqYpJGGm9muqag37oHjbCxVUrRyPG4syMyML33QlWFxsdx1x0GlzKNq2L61WvX5Wblwb6aBlc9d7MbE+Z88c6bLmgLRPbUjFXswYXU2NmGxFxh+GblJpmnBklObTKzOfuf1flgwZz93+r8sGM2f1GZeJ9V/fYnUM2ho3sG0lGswuDpINiPEG1iMOvF+YCoSjmqpNYeCrdpYwDpkPfjprbtaNmVTfwk2PU4S6CbQ8blVcKVbSwBVrEHSwPUG1j7Di9z3iimmeNIKNo4IlqXKF9zLUKACGXqqFEsviEtg5LdBzW6ZXcOterpj5zQ/iLh6qKqozVayGeVWMNfBHTMyKCizTSQsoKgahbS1id9Hxxz7LKvlyxSkX0OjkdPVYNb2dLYY6/tCj1p6HQ+j/2tKudnlaXmNGxZQCw7oJZunntbe9ZE7TRWVO00Q+JMmo440moZJHjaSWCTmWuZIQhLKVFijK4YeV/lf1XAdOYmWGWX0lfQWIfTotWlUVRpGo2dtRbwFhud8LnE/EMNQIoaSmanijeWaTW+stJNYNZv2QFAHs6jbEuTjphJLIkJDGOgjQlrgGkkjfURbcHl2t4X64ic9KoieTSq7jTkuRZelQJYXnkjjarppQwjvzYqd3DqCPVKLIVvuGVeljhS4Xy6lmWpmnadaenQSjQFLlTKF0kHa5U2uDYHfcCxszx/TrURCGieODnTz1SFwS7zwvEwja2yqJGsNuv3cLdHnax01XHHE+moQRoC26ASqwvt3rBbeHniRc9yReTd/gfoeEqaCshWlqZ+bFXejSuVTYtE0iFLgi6hShJBuQdhtikquEYIstpZy1Q0kwhbmhVaE81gGjutzG6A9XsCVIF+gjRce2qWm5DWbMBWW1/dETppvp/f9b2dMR4OM44svFPFBKksiwrKDJeC8UisZBGfVkfSLnoPDFXkTtlKWZO2MGWcA08kjKZJbLmFRSAArdlgidwBcAcximm5IXfpjNDwRTPUVN1ruVDyV5Sw3nR57+uukhkQKW1LcMCLE+MLMOP6V30JQzcs1clXMWnsS8sTqxQqO4QzBlN9tI6X2JO0eGVpFmgqZabl0yreW07NTM7apHHrauYytbwtbffF68pevMK+Y0RhmliJBMUjxsR0JjYqbfEYjjGA4Ys4UoHdnCli2kMxIF23PxufPHrHQjuk2dSFuKbPoDsY+yY/wCbP+K2HnCN2MfZEf8ANn/FbDzjjT8zOBk8z+T5u7Xh/wBtVH8MH4S4TGS4scOna/8AbNR/DD+EuE4Y1414UbcS8CMaBe/ja2J0uSTqyI0EoaX+7UxMC/8ACCLt18L9caKKItIiiwLMoBNiBcgAkeI9mOv1rTrNEqtUPUA5qIHqAoLyrAgRoVAASMsG0qP3vPFznoLyT0HLc14V9G5ZVXJanjmmuhHLMjumk+W623sbm2LfJezZ5Y006op3qXgaORCukRwc4sRbUDbYC29x54YM5oKuaGWNklkqzl2X61sTISKoltQ63C9b79b+OGxZW+kDYm/0nUAW/wDlYIHzAPwGEc2lsjPzqWy3OJfQ0gUOYZApcqGKNbmdCt7W1eGnrjMvC8sYBenlQSNoUtG4DNe2lbjc3HQb3GOlVc0i0FOAlU6mmpBIW0chZjVqZWN7MZhIHU2ubNc+JxIyXMHq67MBPKSlJWrUoGPqxUryq6rZTtbT3fzucM5qfsNWdP8AacmqaHTeORSpXulWBBUrsQQdwR0xrekU27vq9MbfSWlJkc3aRmdj7XJP54zjXGKkro2xjGSTaPAhF723vf42tfHkUq+Xhbx6Xvb5422xnB6V2G6F2PHJF728b/G1v8sZhhCiwFh1x7tjNsEorqGorrRWZ19z+r8sGDOvuf1flgxzeI9R/fY5HFeq/wCv8JUfQe4f5YzjEfQe4eHsx6xpRrSHThbK6c0HPcrzRX0sagpqupZSUB6DUGZj/Kt4jGzMuCo5Ku8dUhjklrDMywsBD6MdcqhTbWAHUAiwJO22KzIs/poqQx1DSIy1dNUxlV1BuWSrq3l3STfzt7jZ5TxzTxArrlTm1WYOXRTqRJ49KSLuO+rAG3vxnlKSk6MspTjN196FNPwwBXw0yyh0nMPKmCWBScrpfQTfa5Gm/VTviyquB4I2iL10YicVHMkMZGh6WwkRULAyHUwAta/gPDECPiCJs2hqBPPPFE9NqkmuXIiKs5A8r6rL4YncNcY00MNKrM6Mi5j9YseoxNOY+XIqnZiApFvC+Dc5Umg5ZJ0miVF2dRmRlasVV50EMTGFu+1TEJIe7quhNwCD03N/DGhuA4wyn0yMw8qeSaURsQhpnVJQFJBkGt1CkWvfp0vvqOOqR51ZZJXX03LprupLlKeEJIWJ6vdfbfzxC4c4xgihhjMs0RMVejyxKdcfNmikidbEFt4rEDwNsBzcgtZ8pEPCDnMRRI6szMumSxClGQSB7dQNBvb2HDTwnkcFNUNUJWxvEaWoeCcwFrNH3JWMRJP1d9VvvBhbrhYoOJ4lzU1Qeeoh1aGaY3kdDEYnN9hfSxIG1tgfPG6biajjT0emMrQw0VbEJHSzPLU2IBUeqBpAv7DhmSc9K/KG5ck3FflG3hCvalo5qyKOKapM0FPT6lLKpl1liF8yAFBuPHz3m5jkXpFTNPWoMrjSOB5i0ZYGSUlLxoCDpZkY+yxvfc4qeG83pkhlgrOasLtHKkkIu8csROlgPEFWIPXw94tsw44oaxpoZTUrSCKlRJiOZIzU0jsWdevfWQi+9rAkeAk3KE9vqJkc4ZNuv/BN4X4KSCtjNTPErLVmCKIoW5xjALm/RQVYWuDckDa4OOfu92Y7DvN0/iP6YeaLj6imqlq6rnpyq2WanCpq1RyRRxqGse6V5Knob2tvcnCFE+oXF7EsR18WOG4JylPxdh/DZJzyPV2PoLsY+yI/5s/4rYecI/Yz9kx/zZ/xWw8Y50/MzlZPO/lnzh2vfbNR/DD+EuKnhrhCauEhiaJdFh9ZJo1u99EaX6s2k28NuuLbte+2aj3Q/hLib2cmNItcqcwSV1JFAL2Mc1pCk23rBQx7nQ+y18ak9OOzYpOOK0IJHhi3yYVdZVxRirm5jyXjLzPZX0EBri7AhRYEbgWGIVW7qscDKloDMnMVSpc8w31N94CxA8hti87N/tWk/mf9LYY/FG6GupQ1NGviLIKuj0TGtM4mR4lqIahpAQrXeIvsepuV6G58b2p1zSe4Y1E5YSc7UZWJ5mjRrvf1tIAv1sLdBh64EoU9BpxNHf8At80qo6nv8qike1j1BdUuOhsNjil4lrfSFy+qdI0lqYmMqoukHlTFFcr07y2/4T7MLxyjaTQrFKLai0LRq5igjNTMUD8zTzGsWvfXpvYNf73XF1kuYFaav5cck1RNFLrlMgKrFIyc5mDbsxO173u4x0KojhnquSaeO1NmTxoqIF1IaWWfQeurVLFuLWsQAPDFfHxGxoTWmOnE89BUtIOUuk8iqjSMlT5rKQb9dC/siwvJBrZAyywcdkcxAsAPhiRUUToqM4sJF1pv1XUyX9neRhv5e0YdOzZ1MDRaoo55ZVRTPDzIZxoI9G12vGxJ1XBvuNjbFhlWYkCBphTxNS5W0iM8OtVk9JeEswjBZwFW9hfdyfHD5Z1F1RpnxKg6o5ribmWWNCY9RU8yKOYWJ2WQbA3A3292OocKiGWplEYplpqmflX5LFpWNMryxxq4HKjVmZgWHkLHbHOeJnvJSnzoKT/JsFHPqkooKHEapqKRVYMGM/68ca0jckVedfc/q/LBjOd/c/q/LGMcvifUf32ONxfrP+v8JSdB7hht4k4XWF6WBSiyeiSzTsTYcyJpTIlxfdShjHtUeeF3JqwQzQylQ4jdHKHYNoIbSdjsbeRwycUcRUlcKYGJaZhDUyStzGlKnXM6xHUBfmPZ9XUGb2YbNtNUOySacaKDJIlepgVgCrSxBgehBcAg+yxw2cT8OLTKlOsANXXVLmFbW5UCyFYwD4F7gnyUWPTCjkMipUQMTZFkiJPkocEn5YeoON4ZnE1VMGelzJpKc94lqeR7MqD93SrAbbKAN8Vkck1RWVyTVFI/Z/KJ+Xzqcx8t5TOHPKCxtoe7abghxptbqRj3Q9m9RIZFMkEbJMaezyFdcmnUoQ6Tq1A3HuPTF8eLIRLyTW0br6NOsbCj0wIzzxOBJHuG1CG5Nu6W2v1x6XMaeZvSaitQJFmaSrKIWRZeRTRAqqLq0khBa5sQD4kDAc6Qv9RMVuGOHEqErGlcIaenaRQzaO+DbfboNxbzZcWGf8FMSslPySrCjQQo/wBYGnhTSzLay65A3U3+90N8VXDmZxNHmHMkEQqKeYRF72uZVdVOkHcgWxb0/E9NFPLKHBAmyZlC3uVp4QJdP8J2wcsk07X4DnlyKWpdkUfEHDUlGyh3jkVw2l4m1KSjFXW9hurbHbFUBhj43zVJXhSOop5gnPa0EHIVeY6AXt6zlYwTsLG27Xwu41YpOUbZtwTc4WwxnGMZ/wBf62w+jSkGADGRgwQaR3/sZ+yY/wCbP+K2HjCP2NfZMf8ANn/FbDxjgz8z+TzGTzv5Z84dr32zUfww/hLiDwjXZlGs5y3VsoaayK4AW+k94GxF2tbfrsbbTu137ZqP4YfwlxM7OJ1blRCojgkWup5iHbQZowrIY0sLs2o209LOfbjSvSNq2wiQ1dK0UMTsGSEPoFgN5X1sb9Tv54ncNtOKuI0gvPq+qHdPe0n9o26X641ZpLFq5ccZUo84eTWWD2lIjsD0sgt7euLjs3+1aT+Z/wBLYcq0Wh0a5dpext4pzHN46uCavd0liu1P3EVQdtRGjut4AjfqAdtsUOaZ3U1VRz6qQSSKoRLKFAUEkDSoAG9z8Th04UoxWZdTrVPJIiV0vVyWES0jyuik9AWjHuubEXxR8RQQOKOpp4TBHVoxMWvUFaKXlvpJ3se6dx4/AKxOFpNbicLhaTW5XScS1LSNJzbM1StUWVQp5ioyKRbpYMdum++JQ40zF6pqkzBpRC0QtEukRk6mugFrXFybYc6vhegeblJE0Qgr3p5rSM5eMQSVF9/V/uzGtjcDcknGuknpEpJKyOj0x1NDUHk859uRURRtZuvf1o3s5ftOI54q6EeTDV0KvC9bmEcWmisdcsce6ow5xRtGnXujaQ1mFum56YiUHFtbCkEccy6IElVQUVtpjqcMGB1qTbZr9B42xdcGRcyCBW1APmdGG0sUO8NRezIQR8DjfJw/TR5QjFVEvo0dUJ2qF1s0j7w8jVqIEZuG0gXU4Jyx62pINyxcxqS7FPTcfZijM4nXW8pmYmJG7xUL3SVuvdUCwsLC3TFNLUSOUMjA8uKOFLADux309OvXrjzbGf8AX+tsao4YJ2kbYcPCL1JGMZAwAY9Y0UaUiqzv7n9X5YMGefc/q/LBjk8T6r++xw+L9Z/1/iJcfQe4f5Yzyweo8LdPDyxiPoPcP8se8a0jelY28I5NTGlmqaiCeoWOSOLlwXBRWBJlIXcgWA8vyrI+EXnSolpF5tLDJIBISqFhH3iwRiGJCWY2Hji74Ajk0O1HVrTVSyIXErqI3gsSx0sp1FWBJ32U7WPVnyqekM088TQFPSK9C0k2kR6o+7yYy2kmW5Jax7t9xa2M0puMmZJ5HCbE+r4FZZIZVhIpnFEJG1C5M6Rlza+rSXZlDWte4HTHriLgerjnFJFCRTyVUxpoyVIJAKglrkj6sBu8Rdd7YsoE0xCpNVEUkpsogCc0alkSSld1Zb7aVVnv4cw+3FwYYlmKPURt6XmdTUQ8uo0XT0eZQjSIQ0eqQrGfjgFle1oUszdWhVh7N5xDVNKgX0dEbSGQhlbvMQQ26iMEi3U7eFjq464KajnkZYdFMZSkJJDeqoIvuSPEjVYkDbbF5ncSyxVMSvTIVoaFyiTKUXkTPzERtTXI9UC5uSu5uCYHHOaq/pyrIrA5nE6aWBuPRZVYix3A0qPYcHHNJzVobDPOU1a2/wDCvq+DZPQ4quGH6vk66h7jdufIhspOo2UJewsLg4kZZwLOs9GaqFlgqJY0vcdHINjpN0JU3F7Hr5HGBWIIT9YoIyeVbagO8ayQhbX9a1jbrbfDZPWRx1TVLVETR1tdl704Eu6pFYuzLfuaQdBDfkME88o2q7hPiJRuNdxDn4blLyctBoWOScHWP7pJGS97+sCunT619rX2xUAYbK2uQZPUSBvrGmkoEt+xJUNU31DqDZhb37+apjVgyOa3NvDZZZF4vajGM2wAYzjSbKO+9jX2TH/Nn/FbDxhH7GvsmP8Amz/ith4xwJ+Z/J5fJ538s+ce137YqPdD+EuKvhzihqQPopYqh9SyRFwSY3jDWkW3kDcj90G+2LTtc+2aj3Q/hLjTwLWxRmcFC0zwVCxtfuoop5nc28WJVVHhYt8da9Lc3Rrk79hcM5NPAnJVeWJA8oG7s767MQOqg2HsxM4bzR6arimjTmPG2pU37xsRba58f8MNzSP9FimBHKGViuIKj+99KBLAgA30XT3W9t6/g+OFc9hWmkaWJZrI7DST9WSbggeJt0wUJxaa7BQyRcXHsQqnjecVFOUo4aSKmZ3WAKbOZV0vrvudS3Xp0OKzOM/apnjcQR08UCCOGKM3UDWXY39rEnDjS87N6KmaqlBdaySEy6AGEIpzM19NgSvLNtt7j4rmf5RAjQSUsjvT1KlozIulxpkMbqbDSSCOo8x7yOJQbXcHAsba7mw8dzid5kjVGetWr66gNMTx6bbXVhIQehx6PHrGUn0KBadaeSnSmDHRaSRZGa48Syg9PL34vq3s8p+YkcFQ5K1jUtQZFAAtE0+pAP2YkIN/WYbWGPVHk2XxwzVKPO9NLRzPEWSMyKYpkimNjYXBZNJHhI+/nT5NFNcPVijk3Eb06wgRhtFVBUm5tvEki6Tt0PM6+zGufiNpKGOnekieVY1hFQxJdY0kLqgF7C17ahva4xacNZPSvTNU1sskMJljgjZFBHMkVnu2oX0qoFwBfvYmx8K0opl5k7+kvTvWKoA5Zp42N+8RcOUVnF/KxF8NksWq29xs44HK299hRxkD/X+jh8Xs1TntEZW/71yY7KCWjWA1DvYDduXpAA8T0wZhktJS0Vax5/eip5IeZEqyIJJHVVcGxX62MhrD1VBAOHviIL3NL4rGvcQ8ZAwDGcaTYVeefc/q/LBgzz7n9X5YMcnifVf32OHxnrS/r/ES4+g9w/yx6xATNUsNm+Q/XHr6WTyb5D9caFkh3NSy4+5KliDCzC4x49CSwGkWHTGj6WTyb5D9cZ+lk8m+Q/XF68b60XzML3bRv9DS4OkbWt8NhjIo1vq0i5vf49f88R/pdPJvkP1xn6YTyb5D9cXrxfgtTw/g3igSxGkWPXc+BxsWnUdB46vHra2In0wnk3yH64PphPJvkP1xaniXYKOTAvdEx4Qb3HUWPXpjApV1ard7zxFGcJ5N8h+uM/TKeTfIfrg+Zi92g+bhfVoucyziSWCmpuXEkNOWe6LpLu22p/2mAsNVvffEa2K/6ZTyb5D9cZ+mk8m+Q/XEhPFHoy4ZMELpk/BiB9NJ5N8h+uD6aTyb5D9cM5+PuN/UYv5H0Z2NfZMf82f8VsPGEXsVk1ZPER0Mk5/+q2HrHDm7k/k85kdzbXdnzl2ufbFR7ofwlwvZNmSwSM7BiOTUJZet5YJI1628XF/ZfF12yVqpnM4N91hOw/8ACX24SvpZPJvkP1xthKGjS2dDHOHLUW/YaqriyI5asHKl9KNOtIJAw5fIEwm3UWOvbT5W3J8MbMqz6mgzVaiGOVaeKTUqGxe2jfq1ibk9Wwo/SyeTfIfrjP0snk3yH64uPLV79S4rFFvxdR3puOaWKSmioqedaWKSWSo5zDXIZojE1tJ0gqjEDf5b3qs5z2GWSnjpEmSlpYyiCYjWWeTXIx0nTcmw2/ZHswu/S6eTfIfrjP0unk3yH64qMcaaeoqEMUWnqHscfRrVSzLE7CTMBPpYAXi9HlidSQTZiJduo/yx4/2zoj/Z1gqhQx0k8ABKc7VNLHKxvfTa8QHU7YR/phPJvkP1xn6YTyb5D9cTl4X+4nKwP9w28O8TUsVMY62GWaISx1MaxkD6xUKWcN9xg1jYki3THufjiA0e9NIKw0j0UZBHKWF2axt6wcK5FunmThP+mE8m+Q//AGxkZwnk3yH64OUcUneoZOOGbvUPX+34aXLleN9FLA6VBUhTIZIxAWU39YRgWJI38huYU/E9G0dWmitdHhgSJpXDSc2BmZWe5sF1NuFvt0FzspfTKeTfIfrjP00nk3yH64nLw/yI8fD+0vv/AETxgxA+mk8m+Q/XB9NJ5N8h+uNnPx9zeuIxfyNWe/c/q/LBiPmdcsmmwO1+o87e32YMcviJKWRtfdjjcVOMsrafb/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hairlossgeeks.com/wp-content/uploads/2013/06/charton-heston-as-moses-holding-ten-commandments-817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"/>
            <a:ext cx="5257800" cy="65869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85800"/>
            <a:ext cx="396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/>
              <a:t>“Whosoever </a:t>
            </a:r>
            <a:r>
              <a:rPr lang="en-US" sz="4400" i="1" dirty="0" err="1" smtClean="0"/>
              <a:t>committeth</a:t>
            </a:r>
            <a:r>
              <a:rPr lang="en-US" sz="4400" i="1" dirty="0" smtClean="0"/>
              <a:t> sin </a:t>
            </a:r>
            <a:r>
              <a:rPr lang="en-US" sz="4400" i="1" dirty="0" err="1" smtClean="0"/>
              <a:t>transgresseth</a:t>
            </a:r>
            <a:r>
              <a:rPr lang="en-US" sz="4400" i="1" dirty="0" smtClean="0"/>
              <a:t> also the law: for sin is the transgression of the law.” </a:t>
            </a:r>
          </a:p>
          <a:p>
            <a:pPr algn="ctr"/>
            <a:r>
              <a:rPr lang="en-US" sz="4400" i="1" dirty="0" smtClean="0"/>
              <a:t>I John 3:4 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ylifeoutofbounds.files.wordpress.com/2012/03/biblerom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103339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“As it is written, There is none righteous, no, not one: There is none that </a:t>
            </a:r>
            <a:r>
              <a:rPr lang="en-US" sz="4800" dirty="0" err="1" smtClean="0"/>
              <a:t>understandeth</a:t>
            </a:r>
            <a:r>
              <a:rPr lang="en-US" sz="4800" dirty="0" smtClean="0"/>
              <a:t>, there is none that </a:t>
            </a:r>
            <a:r>
              <a:rPr lang="en-US" sz="4800" dirty="0" err="1" smtClean="0"/>
              <a:t>seeketh</a:t>
            </a:r>
            <a:r>
              <a:rPr lang="en-US" sz="4800" dirty="0" smtClean="0"/>
              <a:t> after God.</a:t>
            </a:r>
            <a:br>
              <a:rPr lang="en-US" sz="4800" dirty="0" smtClean="0"/>
            </a:br>
            <a:r>
              <a:rPr lang="en-US" sz="4800" dirty="0" smtClean="0"/>
              <a:t> They are all gone out of the way, they are together become unprofitable; there is none that doeth good, no, not one.” </a:t>
            </a:r>
            <a:br>
              <a:rPr lang="en-US" sz="4800" dirty="0" smtClean="0"/>
            </a:br>
            <a:r>
              <a:rPr lang="en-US" sz="4800" dirty="0" smtClean="0"/>
              <a:t>Rom. 3:10-12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istofimages.com/wallpapers/2013/07/religious-christian-bible-light-book-photography-80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3999"/>
            <a:ext cx="8534400" cy="533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Bible says about Heaven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552 times the word “Heaven” </a:t>
            </a:r>
          </a:p>
          <a:p>
            <a:pPr algn="ctr">
              <a:buNone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 found in the Bible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rt 5"/>
          <p:cNvSpPr/>
          <p:nvPr/>
        </p:nvSpPr>
        <p:spPr>
          <a:xfrm flipH="1">
            <a:off x="1447800" y="0"/>
            <a:ext cx="6172201" cy="6858000"/>
          </a:xfrm>
          <a:prstGeom prst="hear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/>
          <p:cNvSpPr/>
          <p:nvPr/>
        </p:nvSpPr>
        <p:spPr>
          <a:xfrm flipH="1">
            <a:off x="1447800" y="0"/>
            <a:ext cx="6172201" cy="6858000"/>
          </a:xfrm>
          <a:prstGeom prst="hear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001000" cy="30480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Sin 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raltang.files.wordpress.com/2007/04/jesus_cross_d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152400"/>
            <a:ext cx="9739447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64309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“For he hath made him to be sin for us, who knew no sin; that we might be made the righteousness </a:t>
            </a:r>
            <a:br>
              <a:rPr lang="en-US" sz="6000" dirty="0" smtClean="0"/>
            </a:br>
            <a:r>
              <a:rPr lang="en-US" sz="6000" dirty="0" smtClean="0"/>
              <a:t>of God in him.” </a:t>
            </a:r>
            <a:br>
              <a:rPr lang="en-US" sz="6000" dirty="0" smtClean="0"/>
            </a:br>
            <a:r>
              <a:rPr lang="en-US" sz="6000" dirty="0" smtClean="0"/>
              <a:t>II Cor. 5:21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bdavid.org/youthworld/countryheaven/graphics/10_my-sins-christ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85800" y="0"/>
            <a:ext cx="79744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bdavid.org/advanced/way-to-heaven/graphics/7_my-sins-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84792"/>
            <a:ext cx="8229600" cy="6942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3800"/>
            <a:ext cx="9144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“The blood of Jesus Christ his Son </a:t>
            </a:r>
            <a:r>
              <a:rPr lang="en-US" dirty="0" err="1" smtClean="0"/>
              <a:t>cleanseth</a:t>
            </a:r>
            <a:r>
              <a:rPr lang="en-US" dirty="0" smtClean="0"/>
              <a:t> us from all sin.” I John  1:7 </a:t>
            </a:r>
            <a:endParaRPr lang="en-US" dirty="0"/>
          </a:p>
        </p:txBody>
      </p:sp>
      <p:pic>
        <p:nvPicPr>
          <p:cNvPr id="46082" name="Picture 2" descr="https://fbcdn-sphotos-g-a.akamaihd.net/hphotos-ak-frc1/t1/s403x403/263109_442720292488127_14357674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806717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.bethsaidafamily.org/hp_wordpress/wp-content/uploads/2012/01/Dublin-GA-Churc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57224"/>
            <a:ext cx="9144001" cy="5466523"/>
          </a:xfrm>
          <a:prstGeom prst="rect">
            <a:avLst/>
          </a:prstGeom>
          <a:noFill/>
        </p:spPr>
      </p:pic>
      <p:pic>
        <p:nvPicPr>
          <p:cNvPr id="45058" name="Picture 2" descr="http://4.bp.blogspot.com/_7n9222l68LA/TKCof_B6BhI/AAAAAAAAAFY/GdonrwRf3rU/s1600/step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95070" cy="5505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rt 5"/>
          <p:cNvSpPr/>
          <p:nvPr/>
        </p:nvSpPr>
        <p:spPr>
          <a:xfrm flipH="1">
            <a:off x="1447800" y="0"/>
            <a:ext cx="6172201" cy="6858000"/>
          </a:xfrm>
          <a:prstGeom prst="hear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/>
          <p:cNvSpPr/>
          <p:nvPr/>
        </p:nvSpPr>
        <p:spPr>
          <a:xfrm flipH="1">
            <a:off x="1447800" y="0"/>
            <a:ext cx="6172201" cy="6858000"/>
          </a:xfrm>
          <a:prstGeom prst="hear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 flipH="1">
            <a:off x="1447800" y="0"/>
            <a:ext cx="6172201" cy="6858000"/>
          </a:xfrm>
          <a:prstGeom prst="hear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001000" cy="30480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Sin 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553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“And whosoever was not found written in the book of life was cast into the lake of fire.”</a:t>
            </a:r>
            <a:br>
              <a:rPr lang="en-US" sz="5400" dirty="0" smtClean="0"/>
            </a:br>
            <a:r>
              <a:rPr lang="en-US" sz="5400" dirty="0" smtClean="0"/>
              <a:t> Rev. 20:15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tr. Daniel White\Desktop\Bible pictures\bibles and book of life\book of life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estimoniesofheavenandhell.com/Christian-Wallpapers/wp-content/uploads/2013/03/Jesus-Teaching-Multitude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598"/>
            <a:ext cx="9144000" cy="571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sluniverse.com/php/vb/attachments/commercial-announcements/14832d1287163840-introducing-lake-fire-now-open-lake-fire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emergingyouth.files.wordpress.com/2011/04/hea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95" y="1"/>
            <a:ext cx="9155095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657600"/>
            <a:ext cx="8915400" cy="3200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Do you want to go to Heaven?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thegatewaypundit.com/wp-content/uploads/2012/06/P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486400" cy="437039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4958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“That if thou shalt confess with thy mouth the Lord Jesus, and shalt believe in </a:t>
            </a:r>
            <a:r>
              <a:rPr lang="en-US" sz="3600" dirty="0" err="1" smtClean="0"/>
              <a:t>thine</a:t>
            </a:r>
            <a:r>
              <a:rPr lang="en-US" sz="3600" dirty="0" smtClean="0"/>
              <a:t> heart that God hath raised him from the dead, thou </a:t>
            </a:r>
          </a:p>
          <a:p>
            <a:pPr algn="ctr"/>
            <a:r>
              <a:rPr lang="en-US" sz="3600" dirty="0" smtClean="0"/>
              <a:t>shalt be saved.” Rom. 10:9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files.myopera.com/AshraFekry/albums/930397/Jesus%20risen%2009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-555170" y="0"/>
            <a:ext cx="9699170" cy="6858000"/>
          </a:xfrm>
          <a:prstGeom prst="rect">
            <a:avLst/>
          </a:prstGeom>
          <a:noFill/>
        </p:spPr>
      </p:pic>
      <p:pic>
        <p:nvPicPr>
          <p:cNvPr id="3" name="Picture 2" descr="http://files.myopera.com/AshraFekry/albums/930397/Jesus%20risen%2009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3143" t="84444" r="67789" b="6667"/>
          <a:stretch>
            <a:fillRect/>
          </a:stretch>
        </p:blipFill>
        <p:spPr bwMode="auto">
          <a:xfrm>
            <a:off x="-457200" y="6248400"/>
            <a:ext cx="30480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11430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“Him that cometh to me I will in no wise cast out.” John 6:37 </a:t>
            </a:r>
            <a:endParaRPr lang="en-US" sz="6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“Repent ye: for the </a:t>
            </a:r>
            <a:r>
              <a:rPr lang="en-US" sz="3600" dirty="0" smtClean="0">
                <a:solidFill>
                  <a:srgbClr val="FFFF00"/>
                </a:solidFill>
              </a:rPr>
              <a:t>kingdom of heaven </a:t>
            </a:r>
            <a:r>
              <a:rPr lang="en-US" sz="3600" dirty="0" smtClean="0"/>
              <a:t>is          at hand.”</a:t>
            </a:r>
          </a:p>
          <a:p>
            <a:r>
              <a:rPr lang="en-US" sz="3600" dirty="0" smtClean="0"/>
              <a:t>“Blessed are the poor in spirit: for theirs is the </a:t>
            </a:r>
            <a:r>
              <a:rPr lang="en-US" sz="3600" dirty="0" smtClean="0">
                <a:solidFill>
                  <a:srgbClr val="FFFF00"/>
                </a:solidFill>
              </a:rPr>
              <a:t>kingdom of heaven</a:t>
            </a:r>
            <a:r>
              <a:rPr lang="en-US" sz="3600" dirty="0" smtClean="0"/>
              <a:t>.”</a:t>
            </a:r>
          </a:p>
          <a:p>
            <a:r>
              <a:rPr lang="en-US" sz="3600" dirty="0" smtClean="0"/>
              <a:t>“Blessed are they which are persecuted for righteousness' sake: for theirs is the </a:t>
            </a:r>
            <a:r>
              <a:rPr lang="en-US" sz="3600" dirty="0" smtClean="0">
                <a:solidFill>
                  <a:srgbClr val="FFFF00"/>
                </a:solidFill>
              </a:rPr>
              <a:t>kingdom of heaven</a:t>
            </a:r>
            <a:r>
              <a:rPr lang="en-US" sz="3600" dirty="0" smtClean="0"/>
              <a:t>.”</a:t>
            </a:r>
          </a:p>
          <a:p>
            <a:r>
              <a:rPr lang="en-US" sz="3600" dirty="0" smtClean="0"/>
              <a:t>“For I say unto you, That except your righteousness shall exceed the righteousness of the scribes and Pharisees, ye shall in no case enter into the </a:t>
            </a:r>
            <a:r>
              <a:rPr lang="en-US" sz="3600" dirty="0" smtClean="0">
                <a:solidFill>
                  <a:srgbClr val="FFFF00"/>
                </a:solidFill>
              </a:rPr>
              <a:t>kingdom of heaven</a:t>
            </a:r>
            <a:r>
              <a:rPr lang="en-US" sz="3600" dirty="0" smtClean="0"/>
              <a:t>.”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lnSpcReduction="10000"/>
          </a:bodyPr>
          <a:lstStyle/>
          <a:p>
            <a:r>
              <a:rPr lang="en-US" sz="3800" dirty="0" smtClean="0"/>
              <a:t>“But lay up for yourselves treasures in </a:t>
            </a:r>
            <a:r>
              <a:rPr lang="en-US" sz="3800" dirty="0" smtClean="0">
                <a:solidFill>
                  <a:srgbClr val="FFFF00"/>
                </a:solidFill>
              </a:rPr>
              <a:t>heaven</a:t>
            </a:r>
            <a:r>
              <a:rPr lang="en-US" sz="3800" dirty="0" smtClean="0"/>
              <a:t>, where neither moth nor rust doth corrupt, and where thieves do not break through nor steal.”</a:t>
            </a:r>
          </a:p>
          <a:p>
            <a:r>
              <a:rPr lang="en-US" sz="3800" dirty="0" smtClean="0"/>
              <a:t>“Verily I say unto you, Except ye be converted, and become as little children, ye shall not enter into the </a:t>
            </a:r>
            <a:r>
              <a:rPr lang="en-US" sz="3800" dirty="0" smtClean="0">
                <a:solidFill>
                  <a:srgbClr val="FFFF00"/>
                </a:solidFill>
              </a:rPr>
              <a:t>kingdom of heaven</a:t>
            </a:r>
            <a:r>
              <a:rPr lang="en-US" sz="3800" dirty="0" smtClean="0"/>
              <a:t>.”</a:t>
            </a:r>
          </a:p>
          <a:p>
            <a:r>
              <a:rPr lang="en-US" sz="3800" dirty="0" smtClean="0"/>
              <a:t>“In my Father's house are many mansions: if it were not so, I would have told you. I go to prepare a place for you.”</a:t>
            </a:r>
          </a:p>
          <a:p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feastingonchrist.com/wp-content/uploads/2013/10/apostle-pa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9160"/>
            <a:ext cx="5276850" cy="680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“For our conversation (citizenship) is in </a:t>
            </a:r>
            <a:r>
              <a:rPr lang="en-US" sz="3800" dirty="0" smtClean="0">
                <a:solidFill>
                  <a:srgbClr val="FFFF00"/>
                </a:solidFill>
              </a:rPr>
              <a:t>heaven</a:t>
            </a:r>
            <a:r>
              <a:rPr lang="en-US" sz="3800" dirty="0" smtClean="0"/>
              <a:t>; from whence also we look for the Saviour, the Lord Jesus Christ.”</a:t>
            </a:r>
          </a:p>
          <a:p>
            <a:r>
              <a:rPr lang="en-US" sz="3800" dirty="0" smtClean="0"/>
              <a:t>“For in this we groan, earnestly desiring to be clothed upon with our house which is from </a:t>
            </a:r>
            <a:r>
              <a:rPr lang="en-US" sz="3800" dirty="0" smtClean="0">
                <a:solidFill>
                  <a:srgbClr val="FFFF00"/>
                </a:solidFill>
              </a:rPr>
              <a:t>heaven</a:t>
            </a:r>
            <a:r>
              <a:rPr lang="en-US" sz="3800" dirty="0" smtClean="0"/>
              <a:t>.”</a:t>
            </a:r>
          </a:p>
          <a:p>
            <a:r>
              <a:rPr lang="en-US" sz="3800" dirty="0" smtClean="0"/>
              <a:t>“But though we, or an angel from </a:t>
            </a:r>
            <a:r>
              <a:rPr lang="en-US" sz="3800" dirty="0" smtClean="0">
                <a:solidFill>
                  <a:srgbClr val="FFFF00"/>
                </a:solidFill>
              </a:rPr>
              <a:t>heaven</a:t>
            </a:r>
            <a:r>
              <a:rPr lang="en-US" sz="3800" dirty="0" smtClean="0"/>
              <a:t>, preach any other gospel unto you than that which we have preached unto you, let him be accursed.”</a:t>
            </a:r>
          </a:p>
          <a:p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ola-scriptura.ca/shop/sc_images/products/2387_large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-1"/>
            <a:ext cx="5067300" cy="6858001"/>
          </a:xfrm>
          <a:prstGeom prst="rect">
            <a:avLst/>
          </a:prstGeom>
          <a:noFill/>
        </p:spPr>
      </p:pic>
      <p:pic>
        <p:nvPicPr>
          <p:cNvPr id="3" name="Picture 2" descr="http://www.sola-scriptura.ca/shop/sc_images/products/2387_large_image.jpg"/>
          <p:cNvPicPr>
            <a:picLocks noChangeAspect="1" noChangeArrowheads="1"/>
          </p:cNvPicPr>
          <p:nvPr/>
        </p:nvPicPr>
        <p:blipFill>
          <a:blip r:embed="rId2" cstate="print"/>
          <a:srcRect l="61654" t="12760" r="3759" b="76606"/>
          <a:stretch>
            <a:fillRect/>
          </a:stretch>
        </p:blipFill>
        <p:spPr bwMode="auto">
          <a:xfrm>
            <a:off x="5334000" y="76200"/>
            <a:ext cx="17526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500" dirty="0" smtClean="0"/>
              <a:t>“Blessed be the God and Father of our Lord Jesus Christ, which according to his abundant mercy hath begotten us again unto a lively hope by the resurrection of Jesus Christ from the dead, To an inheritance incorruptible, and undefiled, and that </a:t>
            </a:r>
            <a:r>
              <a:rPr lang="en-US" sz="4500" dirty="0" err="1" smtClean="0"/>
              <a:t>fadeth</a:t>
            </a:r>
            <a:r>
              <a:rPr lang="en-US" sz="4500" dirty="0" smtClean="0"/>
              <a:t> not away, reserved </a:t>
            </a:r>
          </a:p>
          <a:p>
            <a:pPr algn="ctr">
              <a:buNone/>
            </a:pPr>
            <a:r>
              <a:rPr lang="en-US" sz="4500" dirty="0" smtClean="0"/>
              <a:t>in </a:t>
            </a:r>
            <a:r>
              <a:rPr lang="en-US" sz="4500" dirty="0" smtClean="0">
                <a:solidFill>
                  <a:srgbClr val="FFFF00"/>
                </a:solidFill>
              </a:rPr>
              <a:t>heaven</a:t>
            </a:r>
            <a:r>
              <a:rPr lang="en-US" sz="4500" dirty="0" smtClean="0"/>
              <a:t> for you.”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688</Words>
  <Application>Microsoft Office PowerPoint</Application>
  <PresentationFormat>On-screen Show (4:3)</PresentationFormat>
  <Paragraphs>42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Do you want to go to Heaven?</vt:lpstr>
      <vt:lpstr>What the Bible says about Heaven</vt:lpstr>
      <vt:lpstr>Slide 3</vt:lpstr>
      <vt:lpstr>Slide 4</vt:lpstr>
      <vt:lpstr>Slide 5</vt:lpstr>
      <vt:lpstr>Slide 6</vt:lpstr>
      <vt:lpstr>Slide 7</vt:lpstr>
      <vt:lpstr>Slide 8</vt:lpstr>
      <vt:lpstr>Slide 9</vt:lpstr>
      <vt:lpstr>Apostle John (Speaks 54 times of Heaven in the  book of the Revelation)</vt:lpstr>
      <vt:lpstr>Slide 11</vt:lpstr>
      <vt:lpstr>“Not every one that saith unto me, Lord, Lord, shall enter into the kingdom of heaven.”</vt:lpstr>
      <vt:lpstr>How can a person go to Heaven?</vt:lpstr>
      <vt:lpstr>“Jesus saith unto him, I am the way, the truth, and the life: no man cometh unto the Father, but by me.” John 14:6 </vt:lpstr>
      <vt:lpstr>Slide 15</vt:lpstr>
      <vt:lpstr>“And there shall in no wise enter into it (Heaven) any thing that defileth, neither whatsoever worketh abomination, or maketh a lie: but they which are written in the Lamb's book of life.”   Rev. 21:27 </vt:lpstr>
      <vt:lpstr>Slide 17</vt:lpstr>
      <vt:lpstr>Slide 18</vt:lpstr>
      <vt:lpstr>“As it is written, There is none righteous, no, not one: There is none that understandeth, there is none that seeketh after God.  They are all gone out of the way, they are together become unprofitable; there is none that doeth good, no, not one.”  Rom. 3:10-12</vt:lpstr>
      <vt:lpstr>Sin </vt:lpstr>
      <vt:lpstr>Slide 21</vt:lpstr>
      <vt:lpstr>“For he hath made him to be sin for us, who knew no sin; that we might be made the righteousness  of God in him.”  II Cor. 5:21 </vt:lpstr>
      <vt:lpstr>Slide 23</vt:lpstr>
      <vt:lpstr>Slide 24</vt:lpstr>
      <vt:lpstr>“The blood of Jesus Christ his Son cleanseth us from all sin.” I John  1:7 </vt:lpstr>
      <vt:lpstr>Slide 26</vt:lpstr>
      <vt:lpstr>Sin </vt:lpstr>
      <vt:lpstr>“And whosoever was not found written in the book of life was cast into the lake of fire.”  Rev. 20:15 </vt:lpstr>
      <vt:lpstr>Slide 29</vt:lpstr>
      <vt:lpstr>Slide 30</vt:lpstr>
      <vt:lpstr>Slide 31</vt:lpstr>
      <vt:lpstr>Slide 32</vt:lpstr>
      <vt:lpstr>Slide 33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want to go to Heaven</dc:title>
  <dc:creator>Pastor Daniel White</dc:creator>
  <cp:lastModifiedBy>Pastor Daniel White</cp:lastModifiedBy>
  <cp:revision>32</cp:revision>
  <dcterms:created xsi:type="dcterms:W3CDTF">2014-02-21T14:09:26Z</dcterms:created>
  <dcterms:modified xsi:type="dcterms:W3CDTF">2014-03-03T08:00:34Z</dcterms:modified>
</cp:coreProperties>
</file>