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59" r:id="rId2"/>
    <p:sldId id="367" r:id="rId3"/>
    <p:sldId id="316" r:id="rId4"/>
    <p:sldId id="366" r:id="rId5"/>
    <p:sldId id="358" r:id="rId6"/>
    <p:sldId id="323" r:id="rId7"/>
    <p:sldId id="264" r:id="rId8"/>
    <p:sldId id="293" r:id="rId9"/>
    <p:sldId id="360" r:id="rId10"/>
    <p:sldId id="292" r:id="rId11"/>
    <p:sldId id="285" r:id="rId12"/>
    <p:sldId id="284" r:id="rId13"/>
    <p:sldId id="362" r:id="rId14"/>
    <p:sldId id="287" r:id="rId15"/>
    <p:sldId id="308" r:id="rId16"/>
    <p:sldId id="307" r:id="rId17"/>
    <p:sldId id="361" r:id="rId18"/>
    <p:sldId id="314" r:id="rId19"/>
    <p:sldId id="319" r:id="rId20"/>
    <p:sldId id="291" r:id="rId21"/>
    <p:sldId id="266" r:id="rId22"/>
    <p:sldId id="267" r:id="rId23"/>
    <p:sldId id="268" r:id="rId24"/>
    <p:sldId id="269" r:id="rId25"/>
    <p:sldId id="363" r:id="rId26"/>
    <p:sldId id="270" r:id="rId27"/>
    <p:sldId id="297" r:id="rId28"/>
    <p:sldId id="298" r:id="rId29"/>
    <p:sldId id="299" r:id="rId30"/>
    <p:sldId id="300" r:id="rId31"/>
    <p:sldId id="259" r:id="rId32"/>
    <p:sldId id="309" r:id="rId33"/>
    <p:sldId id="260" r:id="rId34"/>
    <p:sldId id="261" r:id="rId35"/>
    <p:sldId id="274" r:id="rId36"/>
    <p:sldId id="310" r:id="rId37"/>
    <p:sldId id="276" r:id="rId38"/>
    <p:sldId id="311" r:id="rId39"/>
    <p:sldId id="262" r:id="rId40"/>
    <p:sldId id="365" r:id="rId41"/>
    <p:sldId id="318" r:id="rId42"/>
    <p:sldId id="263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7CB50-E84F-4878-AFA4-7D668CDB8A44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A1CB1-29D1-4A22-97AB-30A25C9034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AB7-9BBA-4342-A6D7-2D0410B5427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A1CB1-29D1-4A22-97AB-30A25C9034B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A1CB1-29D1-4A22-97AB-30A25C9034B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31E36-D8CB-4F42-A354-8CAB3390F73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31E36-D8CB-4F42-A354-8CAB3390F73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31E36-D8CB-4F42-A354-8CAB3390F73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31E36-D8CB-4F42-A354-8CAB3390F73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31E36-D8CB-4F42-A354-8CAB3390F73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ECD0A-3B43-48D5-8780-D5EE500FC03B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ECD0A-3B43-48D5-8780-D5EE500FC03B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ECD0A-3B43-48D5-8780-D5EE500FC03B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AB7-9BBA-4342-A6D7-2D0410B5427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A1CB1-29D1-4A22-97AB-30A25C9034B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AB7-9BBA-4342-A6D7-2D0410B5427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A1CB1-29D1-4A22-97AB-30A25C9034B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150BF-2234-410B-B704-0CB2B58AB23C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AB7-9BBA-4342-A6D7-2D0410B5427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0FB1A-12AE-46C3-99C0-B7378759D3B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A1CB1-29D1-4A22-97AB-30A25C9034B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31E36-D8CB-4F42-A354-8CAB3390F738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A1CB1-29D1-4A22-97AB-30A25C9034B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AB7-9BBA-4342-A6D7-2D0410B54271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AB7-9BBA-4342-A6D7-2D0410B5427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AB7-9BBA-4342-A6D7-2D0410B54271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AB7-9BBA-4342-A6D7-2D0410B5427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A1CB1-29D1-4A22-97AB-30A25C9034B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A1CB1-29D1-4A22-97AB-30A25C9034B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ECD0A-3B43-48D5-8780-D5EE500FC03B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A1CB1-29D1-4A22-97AB-30A25C9034B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A1CB1-29D1-4A22-97AB-30A25C9034B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1CE6-DC5C-45C7-AD80-AACF92EAD009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FD0C-3C59-48A9-9A2B-59C571DEA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1CE6-DC5C-45C7-AD80-AACF92EAD009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FD0C-3C59-48A9-9A2B-59C571DEA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1CE6-DC5C-45C7-AD80-AACF92EAD009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FD0C-3C59-48A9-9A2B-59C571DEA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1CE6-DC5C-45C7-AD80-AACF92EAD009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FD0C-3C59-48A9-9A2B-59C571DEA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1CE6-DC5C-45C7-AD80-AACF92EAD009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FD0C-3C59-48A9-9A2B-59C571DEA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1CE6-DC5C-45C7-AD80-AACF92EAD009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FD0C-3C59-48A9-9A2B-59C571DEA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1CE6-DC5C-45C7-AD80-AACF92EAD009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FD0C-3C59-48A9-9A2B-59C571DEA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1CE6-DC5C-45C7-AD80-AACF92EAD009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FD0C-3C59-48A9-9A2B-59C571DEA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1CE6-DC5C-45C7-AD80-AACF92EAD009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FD0C-3C59-48A9-9A2B-59C571DEA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1CE6-DC5C-45C7-AD80-AACF92EAD009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FD0C-3C59-48A9-9A2B-59C571DEA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1CE6-DC5C-45C7-AD80-AACF92EAD009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FD0C-3C59-48A9-9A2B-59C571DEA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71CE6-DC5C-45C7-AD80-AACF92EAD009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7FD0C-3C59-48A9-9A2B-59C571DEA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95800"/>
            <a:ext cx="8001000" cy="1828800"/>
          </a:xfrm>
        </p:spPr>
        <p:txBody>
          <a:bodyPr>
            <a:normAutofit/>
          </a:bodyPr>
          <a:lstStyle/>
          <a:p>
            <a:r>
              <a:rPr lang="en-US" sz="4800" i="1" dirty="0" smtClean="0">
                <a:effectLst>
                  <a:reflection blurRad="6350" stA="55000" endA="300" endPos="45500" dir="5400000" sy="-100000" algn="bl" rotWithShape="0"/>
                </a:effectLst>
              </a:rPr>
              <a:t>The Great White Throne</a:t>
            </a:r>
            <a:br>
              <a:rPr lang="en-US" sz="4800" i="1" dirty="0" smtClean="0"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en-US" sz="4800" i="1" dirty="0" smtClean="0">
                <a:effectLst>
                  <a:reflection blurRad="6350" stA="55000" endA="300" endPos="45500" dir="5400000" sy="-100000" algn="bl" rotWithShape="0"/>
                </a:effectLst>
              </a:rPr>
              <a:t>(Revelation 20:11-15)</a:t>
            </a:r>
            <a:endParaRPr lang="en-US" sz="4800" i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99330" name="Picture 2" descr="http://2.bp.blogspot.com/-g0HTOtLSpQo/TcniRfHe_oI/AAAAAAAABrI/JvgyFrVrXLA/s1600/Great+White+Throne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t="8214" r="-317" b="6365"/>
          <a:stretch>
            <a:fillRect/>
          </a:stretch>
        </p:blipFill>
        <p:spPr bwMode="auto">
          <a:xfrm>
            <a:off x="1219200" y="228600"/>
            <a:ext cx="6858000" cy="4514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228600" y="228599"/>
            <a:ext cx="8746304" cy="6400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tr. Daniel White\Documents\My Scans\2009-06 (Jun)\scan0009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52400" y="-95590"/>
            <a:ext cx="9296400" cy="695359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228600"/>
            <a:ext cx="3581400" cy="5257800"/>
          </a:xfrm>
        </p:spPr>
        <p:txBody>
          <a:bodyPr>
            <a:noAutofit/>
          </a:bodyPr>
          <a:lstStyle/>
          <a:p>
            <a:r>
              <a:rPr lang="en-US" sz="4000" b="1" i="1" dirty="0" smtClean="0">
                <a:solidFill>
                  <a:schemeClr val="bg1"/>
                </a:solidFill>
              </a:rPr>
              <a:t>“For whosoever shall keep the whole law, and yet offend in one point, he is guilty of all.” </a:t>
            </a:r>
            <a:br>
              <a:rPr lang="en-US" sz="4000" b="1" i="1" dirty="0" smtClean="0">
                <a:solidFill>
                  <a:schemeClr val="bg1"/>
                </a:solidFill>
              </a:rPr>
            </a:br>
            <a:r>
              <a:rPr lang="en-US" sz="4000" b="1" i="1" dirty="0" smtClean="0">
                <a:solidFill>
                  <a:schemeClr val="bg1"/>
                </a:solidFill>
              </a:rPr>
              <a:t>James 2:10 </a:t>
            </a:r>
            <a:endParaRPr lang="en-US" sz="4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2400"/>
            <a:ext cx="8763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dirty="0" smtClean="0"/>
              <a:t> I John 3:4 “Whosoever </a:t>
            </a:r>
            <a:r>
              <a:rPr lang="en-US" sz="4400" i="1" dirty="0" err="1" smtClean="0"/>
              <a:t>committeth</a:t>
            </a:r>
            <a:r>
              <a:rPr lang="en-US" sz="4400" i="1" dirty="0" smtClean="0"/>
              <a:t> sin </a:t>
            </a:r>
            <a:r>
              <a:rPr lang="en-US" sz="4400" i="1" dirty="0" err="1" smtClean="0"/>
              <a:t>transgresseth</a:t>
            </a:r>
            <a:r>
              <a:rPr lang="en-US" sz="4400" i="1" dirty="0" smtClean="0"/>
              <a:t> also the law: for sin is the transgression of the law.”</a:t>
            </a:r>
            <a:endParaRPr lang="en-US" sz="4400" i="1" dirty="0"/>
          </a:p>
        </p:txBody>
      </p:sp>
      <p:sp>
        <p:nvSpPr>
          <p:cNvPr id="3" name="Rectangle 2"/>
          <p:cNvSpPr/>
          <p:nvPr/>
        </p:nvSpPr>
        <p:spPr>
          <a:xfrm>
            <a:off x="228600" y="2590800"/>
            <a:ext cx="8763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dirty="0" smtClean="0"/>
              <a:t>Romans 3:19 “Now we know that what things </a:t>
            </a:r>
            <a:r>
              <a:rPr lang="en-US" sz="4400" i="1" dirty="0" err="1" smtClean="0"/>
              <a:t>soever</a:t>
            </a:r>
            <a:r>
              <a:rPr lang="en-US" sz="4400" i="1" dirty="0" smtClean="0"/>
              <a:t> the law </a:t>
            </a:r>
            <a:r>
              <a:rPr lang="en-US" sz="4400" i="1" dirty="0" err="1" smtClean="0"/>
              <a:t>saith</a:t>
            </a:r>
            <a:r>
              <a:rPr lang="en-US" sz="4400" i="1" dirty="0" smtClean="0"/>
              <a:t>, it </a:t>
            </a:r>
            <a:r>
              <a:rPr lang="en-US" sz="4400" i="1" dirty="0" err="1" smtClean="0"/>
              <a:t>saith</a:t>
            </a:r>
            <a:r>
              <a:rPr lang="en-US" sz="4400" i="1" dirty="0" smtClean="0"/>
              <a:t> to them who are under the law: that every mouth may be stopped, and all the world may become guilty before God.”</a:t>
            </a:r>
            <a:endParaRPr lang="en-US" sz="4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6858000"/>
          </a:xfrm>
        </p:spPr>
        <p:txBody>
          <a:bodyPr>
            <a:normAutofit/>
          </a:bodyPr>
          <a:lstStyle/>
          <a:p>
            <a:r>
              <a:rPr lang="en-US" sz="7200" i="1" dirty="0" smtClean="0"/>
              <a:t>“But your iniquities (sins) have separated between you and your God, and your sins have hid his face from you.” (Isa. 59:2)</a:t>
            </a:r>
            <a:endParaRPr lang="en-US" sz="7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Ptr. Daniel White\Documents\My Scans\2009-06 (Jun)\scan0005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7086600"/>
          </a:xfrm>
        </p:spPr>
        <p:txBody>
          <a:bodyPr>
            <a:normAutofit/>
          </a:bodyPr>
          <a:lstStyle/>
          <a:p>
            <a:r>
              <a:rPr lang="en-US" sz="4800" i="1" dirty="0" smtClean="0"/>
              <a:t>“As it is written, There is none righteous, no, not one: There is none that </a:t>
            </a:r>
            <a:r>
              <a:rPr lang="en-US" sz="4800" i="1" dirty="0" err="1" smtClean="0"/>
              <a:t>understandeth</a:t>
            </a:r>
            <a:r>
              <a:rPr lang="en-US" sz="4800" i="1" dirty="0" smtClean="0"/>
              <a:t>, there is none that </a:t>
            </a:r>
            <a:r>
              <a:rPr lang="en-US" sz="4800" i="1" dirty="0" err="1" smtClean="0"/>
              <a:t>seeketh</a:t>
            </a:r>
            <a:r>
              <a:rPr lang="en-US" sz="4800" i="1" dirty="0" smtClean="0"/>
              <a:t> after God.</a:t>
            </a:r>
            <a:br>
              <a:rPr lang="en-US" sz="4800" i="1" dirty="0" smtClean="0"/>
            </a:br>
            <a:r>
              <a:rPr lang="en-US" sz="4800" i="1" dirty="0" smtClean="0"/>
              <a:t> They are all gone out of the way, they are together become unprofitable; there is none that doeth good, no, not one.” </a:t>
            </a:r>
            <a:br>
              <a:rPr lang="en-US" sz="4800" i="1" dirty="0" smtClean="0"/>
            </a:br>
            <a:r>
              <a:rPr lang="en-US" sz="4800" i="1" dirty="0" smtClean="0"/>
              <a:t>(Romans 3:10-12)</a:t>
            </a:r>
            <a:endParaRPr lang="en-US" sz="4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686800" cy="4572000"/>
          </a:xfrm>
        </p:spPr>
        <p:txBody>
          <a:bodyPr>
            <a:noAutofit/>
          </a:bodyPr>
          <a:lstStyle/>
          <a:p>
            <a:r>
              <a:rPr lang="en-US" sz="5400" i="1" dirty="0" smtClean="0"/>
              <a:t>“And there shall in no wise enter into it </a:t>
            </a:r>
            <a:r>
              <a:rPr lang="en-US" sz="5400" i="1" dirty="0" smtClean="0">
                <a:solidFill>
                  <a:srgbClr val="FFFF00"/>
                </a:solidFill>
              </a:rPr>
              <a:t>(Heaven) </a:t>
            </a:r>
            <a:r>
              <a:rPr lang="en-US" sz="5400" i="1" dirty="0" smtClean="0"/>
              <a:t>any thing that </a:t>
            </a:r>
            <a:r>
              <a:rPr lang="en-US" sz="5400" i="1" dirty="0" err="1" smtClean="0"/>
              <a:t>defileth</a:t>
            </a:r>
            <a:r>
              <a:rPr lang="en-US" sz="5400" i="1" dirty="0" smtClean="0"/>
              <a:t>, neither whatsoever </a:t>
            </a:r>
            <a:r>
              <a:rPr lang="en-US" sz="5400" i="1" dirty="0" err="1" smtClean="0"/>
              <a:t>worketh</a:t>
            </a:r>
            <a:r>
              <a:rPr lang="en-US" sz="5400" i="1" dirty="0" smtClean="0"/>
              <a:t> abomination, or </a:t>
            </a:r>
            <a:r>
              <a:rPr lang="en-US" sz="5400" i="1" dirty="0" err="1" smtClean="0"/>
              <a:t>maketh</a:t>
            </a:r>
            <a:r>
              <a:rPr lang="en-US" sz="5400" i="1" dirty="0" smtClean="0"/>
              <a:t> a lie: but they which are written in the Lamb's book of life.”</a:t>
            </a:r>
            <a:br>
              <a:rPr lang="en-US" sz="5400" i="1" dirty="0" smtClean="0"/>
            </a:br>
            <a:r>
              <a:rPr lang="en-US" sz="5400" i="1" dirty="0" smtClean="0"/>
              <a:t> (Revelation 21:27) </a:t>
            </a:r>
            <a:endParaRPr lang="en-US" sz="5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lamblion.com/images/publications/articles/white_throne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1676400" y="0"/>
            <a:ext cx="579222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tr. Daniel White\Desktop\Bible pictures\bibles and book of life\book of life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2272077">
            <a:off x="3784336" y="1686304"/>
            <a:ext cx="3290914" cy="3005828"/>
          </a:xfrm>
        </p:spPr>
        <p:txBody>
          <a:bodyPr>
            <a:normAutofit/>
          </a:bodyPr>
          <a:lstStyle/>
          <a:p>
            <a:r>
              <a:rPr lang="en-US" sz="5400" i="1" dirty="0" smtClean="0">
                <a:solidFill>
                  <a:schemeClr val="bg1"/>
                </a:solidFill>
                <a:latin typeface="Adobe Caslon Pro Bold" pitchFamily="18" charset="0"/>
              </a:rPr>
              <a:t>Your name</a:t>
            </a:r>
            <a:endParaRPr lang="en-US" sz="5400" i="1" dirty="0">
              <a:solidFill>
                <a:schemeClr val="bg1"/>
              </a:solidFill>
              <a:latin typeface="Adobe Caslon Pro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6354762"/>
          </a:xfrm>
        </p:spPr>
        <p:txBody>
          <a:bodyPr>
            <a:noAutofit/>
          </a:bodyPr>
          <a:lstStyle/>
          <a:p>
            <a:r>
              <a:rPr lang="en-US" sz="6000" i="1" dirty="0" smtClean="0"/>
              <a:t>“For God so loved the world, that he gave his only begotten Son, that whosoever believeth in him should not perish, but have everlasting life.” (John 3:16) </a:t>
            </a:r>
            <a:endParaRPr lang="en-US" sz="6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6000" i="1" dirty="0" smtClean="0"/>
              <a:t>“And as it is appointed unto men once to die, but after this the judgment”</a:t>
            </a:r>
            <a:br>
              <a:rPr lang="en-US" sz="6000" i="1" dirty="0" smtClean="0"/>
            </a:br>
            <a:r>
              <a:rPr lang="en-US" sz="6000" i="1" dirty="0" smtClean="0"/>
              <a:t>(Heb 9:27) </a:t>
            </a:r>
            <a:endParaRPr lang="en-US" sz="6000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0" y="2971800"/>
            <a:ext cx="5486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 smtClean="0"/>
              <a:t>“Neither is there salvation in any other: for there is none other name under heaven given among men, whereby we must be saved.”  </a:t>
            </a:r>
          </a:p>
          <a:p>
            <a:pPr algn="ctr"/>
            <a:r>
              <a:rPr lang="en-US" sz="3600" i="1" dirty="0" smtClean="0"/>
              <a:t>(Acts 4:12)</a:t>
            </a:r>
            <a:endParaRPr lang="en-US" sz="3600" i="1" dirty="0"/>
          </a:p>
        </p:txBody>
      </p:sp>
      <p:sp>
        <p:nvSpPr>
          <p:cNvPr id="3" name="Rectangle 2"/>
          <p:cNvSpPr/>
          <p:nvPr/>
        </p:nvSpPr>
        <p:spPr>
          <a:xfrm>
            <a:off x="3810000" y="0"/>
            <a:ext cx="5105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 smtClean="0"/>
              <a:t> “Jesus </a:t>
            </a:r>
            <a:r>
              <a:rPr lang="en-US" sz="3600" i="1" dirty="0" err="1" smtClean="0"/>
              <a:t>saith</a:t>
            </a:r>
            <a:r>
              <a:rPr lang="en-US" sz="3600" i="1" dirty="0" smtClean="0"/>
              <a:t> unto him, I am the way, the truth, and the life: no man cometh unto the Father, but by me.” John 14:6 </a:t>
            </a:r>
            <a:endParaRPr lang="en-US" sz="3600" i="1" dirty="0"/>
          </a:p>
        </p:txBody>
      </p:sp>
      <p:pic>
        <p:nvPicPr>
          <p:cNvPr id="6147" name="Picture 3" descr="C:\Users\Ptr. Daniel White\Desktop\Bible pictures\Jesus\00 Faces of Jesus\jesus-crow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75080"/>
            <a:ext cx="3663950" cy="4294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Ptr. Daniel White\Desktop\Bible pictures\backgrounds\earth and space\Of the last 7plagues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l="3846" t="2593" r="4931"/>
          <a:stretch>
            <a:fillRect/>
          </a:stretch>
        </p:blipFill>
        <p:spPr bwMode="auto">
          <a:xfrm>
            <a:off x="5486400" y="2590800"/>
            <a:ext cx="2819400" cy="28620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4" name="Picture 10" descr="C:\Users\Ptr. Daniel White\Desktop\Bible pictures\heaven\godthro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752600"/>
            <a:ext cx="3733800" cy="24413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0" name="Picture 6" descr="C:\Users\Ptr. Daniel White\Desktop\Bible pictures\Prophecy pictures\prophecy pictures\rapture and second coming\scan0112 - Copy.jpg"/>
          <p:cNvPicPr>
            <a:picLocks noChangeAspect="1" noChangeArrowheads="1"/>
          </p:cNvPicPr>
          <p:nvPr/>
        </p:nvPicPr>
        <p:blipFill>
          <a:blip r:embed="rId5" cstate="print">
            <a:lum bright="-20000" contrast="-10000"/>
          </a:blip>
          <a:srcRect/>
          <a:stretch>
            <a:fillRect/>
          </a:stretch>
        </p:blipFill>
        <p:spPr bwMode="auto">
          <a:xfrm>
            <a:off x="381000" y="228600"/>
            <a:ext cx="4038600" cy="58978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9" name="Picture 5" descr="C:\Users\Ptr. Daniel White\Desktop\Bible pictures\Prophecy pictures\prophecy pictures\rapture and second coming\scan01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1066800"/>
            <a:ext cx="3681412" cy="54824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tr. Daniel White\Desktop\Bible pictures\Jesus\01 Birth\scan0088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2454742" y="-64798"/>
            <a:ext cx="4479458" cy="6922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Ptr. Daniel White\Desktop\Bible pictures\Jesus\06 MINISTRY\Jesus w Children\Jesus w Children 1044-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0"/>
            <a:ext cx="5248554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tr. Daniel White\Desktop\Bible pictures\Jesus\12 Crucifixion\carrying_the_cross w bloody face.jpg"/>
          <p:cNvPicPr>
            <a:picLocks noChangeAspect="1" noChangeArrowheads="1"/>
          </p:cNvPicPr>
          <p:nvPr/>
        </p:nvPicPr>
        <p:blipFill>
          <a:blip r:embed="rId3" cstate="print"/>
          <a:srcRect t="11728" r="-179" b="12880"/>
          <a:stretch>
            <a:fillRect/>
          </a:stretch>
        </p:blipFill>
        <p:spPr bwMode="auto">
          <a:xfrm>
            <a:off x="838200" y="0"/>
            <a:ext cx="75438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n White\Pictures\Bible pictures\Jesus\12 Crucifixion\0253 Jesus crucific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6800" y="0"/>
            <a:ext cx="10515601" cy="7315200"/>
          </a:xfrm>
          <a:prstGeom prst="rect">
            <a:avLst/>
          </a:prstGeom>
          <a:noFill/>
        </p:spPr>
      </p:pic>
      <p:pic>
        <p:nvPicPr>
          <p:cNvPr id="3" name="Picture 2" descr="C:\Users\Dan White\Pictures\Bible pictures\Jesus\12 Crucifixion\0253 Jesus crucificado.jpg"/>
          <p:cNvPicPr>
            <a:picLocks noChangeAspect="1" noChangeArrowheads="1"/>
          </p:cNvPicPr>
          <p:nvPr/>
        </p:nvPicPr>
        <p:blipFill>
          <a:blip r:embed="rId2" cstate="print"/>
          <a:srcRect l="81884" t="6250" b="85417"/>
          <a:stretch>
            <a:fillRect/>
          </a:stretch>
        </p:blipFill>
        <p:spPr bwMode="auto">
          <a:xfrm>
            <a:off x="7543800" y="0"/>
            <a:ext cx="19050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tr. Daniel White\Desktop\Bible pictures\Jesus\14 Resurrection\easter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0"/>
            <a:ext cx="492252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Ptr. Daniel White\Documents\My Scans\2009-06 (Jun)\scan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429" y="0"/>
            <a:ext cx="9159429" cy="6858001"/>
          </a:xfrm>
          <a:prstGeom prst="rect">
            <a:avLst/>
          </a:prstGeom>
          <a:noFill/>
        </p:spPr>
      </p:pic>
      <p:pic>
        <p:nvPicPr>
          <p:cNvPr id="3" name="Picture 2" descr="C:\Users\Ptr. Daniel White\Documents\My Scans\2009-06 (Jun)\scan0017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-96688"/>
            <a:ext cx="9144001" cy="6954688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5105400"/>
          </a:xfrm>
        </p:spPr>
        <p:txBody>
          <a:bodyPr>
            <a:normAutofit/>
          </a:bodyPr>
          <a:lstStyle/>
          <a:p>
            <a:r>
              <a:rPr lang="en-US" sz="4800" b="1" i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“Being justified by faith, we have peace with God through our Lord Jesus Christ.” (Rom. 5:1) </a:t>
            </a:r>
            <a:endParaRPr lang="en-US" sz="4800" b="1" i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Ptr. Daniel White\Documents\My Scans\2009-06 (Jun)\scan0015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5429" y="0"/>
            <a:ext cx="9159429" cy="6858001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7162800" cy="114300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“Except ye repent, ye shall all </a:t>
            </a:r>
            <a:br>
              <a:rPr lang="en-US" b="1" i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b="1" i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likewise perish” (Luke 13:3) </a:t>
            </a:r>
            <a:endParaRPr lang="en-US" b="1" i="1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Ptr. Daniel White\Documents\My Scans\2009-06 (Jun)\scan0019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-102683"/>
            <a:ext cx="9144001" cy="696068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657600" y="3047999"/>
            <a:ext cx="5486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“But as many as received him, to them gave he power to become the sons of God, even to them that believe on his name.” (John 1:12)</a:t>
            </a:r>
            <a:endParaRPr lang="en-US" sz="4000" b="1" i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i="1" dirty="0" smtClean="0"/>
              <a:t>“And I saw the dead, small and </a:t>
            </a:r>
          </a:p>
          <a:p>
            <a:pPr algn="ctr"/>
            <a:r>
              <a:rPr lang="en-US" sz="4000" i="1" dirty="0" smtClean="0"/>
              <a:t>great, stand before God”</a:t>
            </a:r>
            <a:endParaRPr lang="en-US" sz="4000" i="1" dirty="0"/>
          </a:p>
        </p:txBody>
      </p:sp>
      <p:pic>
        <p:nvPicPr>
          <p:cNvPr id="4" name="Picture 7" descr="C:\Users\Ptr. Daniel White\Desktop\Proph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282266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3400"/>
            <a:ext cx="9144000" cy="5708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i="1" dirty="0" smtClean="0"/>
              <a:t>“For by grace are ye saved through faith; and that not of yourselves: it is the </a:t>
            </a:r>
            <a:r>
              <a:rPr lang="en-US" sz="6000" b="1" i="1" u="sng" dirty="0" smtClean="0">
                <a:solidFill>
                  <a:srgbClr val="FFFF00"/>
                </a:solidFill>
              </a:rPr>
              <a:t>gift of God</a:t>
            </a:r>
            <a:r>
              <a:rPr lang="en-US" sz="6000" i="1" dirty="0" smtClean="0"/>
              <a:t>: Not of works, lest any man should boast.”</a:t>
            </a:r>
          </a:p>
          <a:p>
            <a:pPr algn="ctr"/>
            <a:r>
              <a:rPr lang="en-US" sz="6000" i="1" dirty="0" smtClean="0"/>
              <a:t> (Ephesians 2:8-9) </a:t>
            </a:r>
            <a:endParaRPr lang="en-US" sz="6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5140" t="3794" r="8756"/>
          <a:stretch>
            <a:fillRect/>
          </a:stretch>
        </p:blipFill>
        <p:spPr bwMode="auto">
          <a:xfrm>
            <a:off x="609600" y="609600"/>
            <a:ext cx="7946584" cy="62004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4" cstate="print"/>
          <a:srcRect l="3931" t="3931"/>
          <a:stretch>
            <a:fillRect/>
          </a:stretch>
        </p:blipFill>
        <p:spPr bwMode="auto">
          <a:xfrm>
            <a:off x="3886200" y="2971800"/>
            <a:ext cx="13716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Autofit/>
          </a:bodyPr>
          <a:lstStyle/>
          <a:p>
            <a:r>
              <a:rPr lang="en-US" sz="6600" i="1" dirty="0" smtClean="0"/>
              <a:t>“How shall we escape, if we neglect so great salvation?”</a:t>
            </a:r>
            <a:br>
              <a:rPr lang="en-US" sz="6600" i="1" dirty="0" smtClean="0"/>
            </a:br>
            <a:r>
              <a:rPr lang="en-US" sz="6600" i="1" dirty="0" smtClean="0"/>
              <a:t> (Heb. 2:3) </a:t>
            </a:r>
            <a:endParaRPr lang="en-US" sz="6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Ptr. Daniel White\Desktop\Bible pictures\hell\Hell going the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446" y="0"/>
            <a:ext cx="9167446" cy="6858000"/>
          </a:xfrm>
          <a:prstGeom prst="rect">
            <a:avLst/>
          </a:prstGeom>
          <a:noFill/>
        </p:spPr>
      </p:pic>
      <p:pic>
        <p:nvPicPr>
          <p:cNvPr id="4" name="Picture 2" descr="c:\Users\Ptr. Daniel White\Desktop\Bible pictures\Jesus\12 Crucifixion\Cross images\Cross or He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28600" y="0"/>
            <a:ext cx="952004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28600" y="1048812"/>
            <a:ext cx="8763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60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“For God hath not appointed us to wrath, but to obtain salvation by our Lord Jesus Christ.”</a:t>
            </a:r>
            <a:r>
              <a:rPr lang="en-US" sz="6000" i="1" dirty="0" smtClean="0"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i="1" dirty="0" smtClean="0">
                <a:ea typeface="Times New Roman" pitchFamily="18" charset="0"/>
                <a:cs typeface="Times New Roman" pitchFamily="18" charset="0"/>
              </a:rPr>
              <a:t>(I Thess. 5:9)</a:t>
            </a:r>
            <a:endParaRPr kumimoji="0" lang="en-US" sz="6000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tr. Daniel White\Desktop\Bible pictures\heaven\God_Jesus_throne_cat_rel_hist_02RoberttBarrett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-533399" y="0"/>
            <a:ext cx="4876800" cy="6858000"/>
          </a:xfrm>
          <a:prstGeom prst="rect">
            <a:avLst/>
          </a:prstGeom>
          <a:noFill/>
        </p:spPr>
      </p:pic>
      <p:pic>
        <p:nvPicPr>
          <p:cNvPr id="1027" name="Picture 3" descr="C:\Users\Ptr. Daniel White\Desktop\Bible pictures\hell\Copy of Hell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990601"/>
            <a:ext cx="4724400" cy="586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http://www.forgottenword.org/he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457200"/>
            <a:ext cx="3238500" cy="50049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i="1" dirty="0" smtClean="0"/>
              <a:t>“The Lord is not slack concerning his promise, as some men count slackness; but is longsuffering to us-ward, not willing that any should perish, but that all should come </a:t>
            </a:r>
          </a:p>
          <a:p>
            <a:pPr algn="ctr"/>
            <a:r>
              <a:rPr lang="en-US" sz="5400" i="1" dirty="0" smtClean="0"/>
              <a:t>to repentance.” </a:t>
            </a:r>
          </a:p>
          <a:p>
            <a:pPr algn="ctr"/>
            <a:r>
              <a:rPr lang="en-US" sz="5400" i="1" dirty="0" smtClean="0"/>
              <a:t>(II Pet. 3:9)</a:t>
            </a:r>
            <a:endParaRPr lang="en-US" sz="5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Ptr. Daniel White\Desktop\Bible pictures\Jesus\Christ Knocking At Do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71450"/>
            <a:ext cx="5257800" cy="6572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tr. Daniel White\Desktop\Bible pictures\Praying\repent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0"/>
            <a:ext cx="5562600" cy="6691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0" y="-132726"/>
            <a:ext cx="9332282" cy="699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447800"/>
            <a:ext cx="6392975" cy="4343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292.photobucket.com/albums/mm27/iam733_photos/_The-judgement-seat-of-King-Jesus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762000"/>
            <a:ext cx="9601200" cy="5354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95800"/>
            <a:ext cx="8001000" cy="1828800"/>
          </a:xfrm>
        </p:spPr>
        <p:txBody>
          <a:bodyPr>
            <a:normAutofit/>
          </a:bodyPr>
          <a:lstStyle/>
          <a:p>
            <a:r>
              <a:rPr lang="en-US" sz="4800" i="1" dirty="0" smtClean="0">
                <a:effectLst>
                  <a:reflection blurRad="6350" stA="55000" endA="300" endPos="45500" dir="5400000" sy="-100000" algn="bl" rotWithShape="0"/>
                </a:effectLst>
              </a:rPr>
              <a:t>The Great White Throne</a:t>
            </a:r>
            <a:br>
              <a:rPr lang="en-US" sz="4800" i="1" dirty="0" smtClean="0"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en-US" sz="4800" i="1" dirty="0" smtClean="0">
                <a:effectLst>
                  <a:reflection blurRad="6350" stA="55000" endA="300" endPos="45500" dir="5400000" sy="-100000" algn="bl" rotWithShape="0"/>
                </a:effectLst>
              </a:rPr>
              <a:t>(Revelation 20:11-15)</a:t>
            </a:r>
            <a:endParaRPr lang="en-US" sz="4800" i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99330" name="Picture 2" descr="http://2.bp.blogspot.com/-g0HTOtLSpQo/TcniRfHe_oI/AAAAAAAABrI/JvgyFrVrXLA/s1600/Great+White+Throne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t="8214" r="-317" b="6365"/>
          <a:stretch>
            <a:fillRect/>
          </a:stretch>
        </p:blipFill>
        <p:spPr bwMode="auto">
          <a:xfrm>
            <a:off x="1219200" y="228600"/>
            <a:ext cx="6858000" cy="4514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 descr="http://www.fondef.com/Is%20this%20tr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-982"/>
            <a:ext cx="4724400" cy="6858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19075"/>
            <a:ext cx="6638925" cy="663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4.bp.blogspot.com/-xFiWDjAlvUE/T843hAoHfHI/AAAAAAAAEpk/mKagW-VVtb8/s1600/jsoc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4905724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229600" cy="1524000"/>
          </a:xfrm>
        </p:spPr>
        <p:txBody>
          <a:bodyPr/>
          <a:lstStyle/>
          <a:p>
            <a:r>
              <a:rPr lang="en-US" i="1" dirty="0" smtClean="0"/>
              <a:t>“And the books were opened…”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tr. Daniel White\Desktop\Bible pictures\faces\throne-of-god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52400" y="-685801"/>
            <a:ext cx="8991600" cy="6144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410200"/>
            <a:ext cx="9144000" cy="144780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“And the dead were judged out of those things which were written in the books.”</a:t>
            </a:r>
            <a:endParaRPr lang="en-US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Users\Ptr. Daniel White\Desktop\Bible pictures\bibles and book of life\1 Dad's Pix (1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634385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038600"/>
            <a:ext cx="8839200" cy="2819400"/>
          </a:xfrm>
        </p:spPr>
        <p:txBody>
          <a:bodyPr/>
          <a:lstStyle/>
          <a:p>
            <a:r>
              <a:rPr lang="en-US" i="1" dirty="0" smtClean="0"/>
              <a:t>“And whosoever was not found written in the book of life was cast into the lake of fire.” Rev. 20:15 </a:t>
            </a:r>
            <a:endParaRPr lang="en-US" i="1" dirty="0"/>
          </a:p>
        </p:txBody>
      </p:sp>
      <p:pic>
        <p:nvPicPr>
          <p:cNvPr id="5" name="Picture 12" descr="http://mikeduran.com/wp-content/uploads/2012/04/hell-1.jpg"/>
          <p:cNvPicPr>
            <a:picLocks noChangeAspect="1" noChangeArrowheads="1"/>
          </p:cNvPicPr>
          <p:nvPr/>
        </p:nvPicPr>
        <p:blipFill>
          <a:blip r:embed="rId4" cstate="print"/>
          <a:srcRect l="11399" t="2174" r="11655"/>
          <a:stretch>
            <a:fillRect/>
          </a:stretch>
        </p:blipFill>
        <p:spPr bwMode="auto">
          <a:xfrm>
            <a:off x="4648200" y="-1"/>
            <a:ext cx="4495800" cy="3913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601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752600"/>
            <a:ext cx="5644446" cy="3810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sluniverse.com/php/vb/attachments/commercial-announcements/14832d1287163840-introducing-lake-fire-now-open-lake-fire-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952500"/>
            <a:ext cx="9677400" cy="4838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585</Words>
  <Application>Microsoft Office PowerPoint</Application>
  <PresentationFormat>On-screen Show (4:3)</PresentationFormat>
  <Paragraphs>60</Paragraphs>
  <Slides>42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The Great White Throne (Revelation 20:11-15)</vt:lpstr>
      <vt:lpstr>“And as it is appointed unto men once to die, but after this the judgment” (Heb 9:27) </vt:lpstr>
      <vt:lpstr>Slide 3</vt:lpstr>
      <vt:lpstr>Slide 4</vt:lpstr>
      <vt:lpstr>“And the books were opened…”</vt:lpstr>
      <vt:lpstr>“And the dead were judged out of those things which were written in the books.”</vt:lpstr>
      <vt:lpstr>“And whosoever was not found written in the book of life was cast into the lake of fire.” Rev. 20:15 </vt:lpstr>
      <vt:lpstr>Slide 8</vt:lpstr>
      <vt:lpstr>Slide 9</vt:lpstr>
      <vt:lpstr>Slide 10</vt:lpstr>
      <vt:lpstr>“For whosoever shall keep the whole law, and yet offend in one point, he is guilty of all.”  James 2:10 </vt:lpstr>
      <vt:lpstr>Slide 12</vt:lpstr>
      <vt:lpstr>“But your iniquities (sins) have separated between you and your God, and your sins have hid his face from you.” (Isa. 59:2)</vt:lpstr>
      <vt:lpstr>Slide 14</vt:lpstr>
      <vt:lpstr>“As it is written, There is none righteous, no, not one: There is none that understandeth, there is none that seeketh after God.  They are all gone out of the way, they are together become unprofitable; there is none that doeth good, no, not one.”  (Romans 3:10-12)</vt:lpstr>
      <vt:lpstr>“And there shall in no wise enter into it (Heaven) any thing that defileth, neither whatsoever worketh abomination, or maketh a lie: but they which are written in the Lamb's book of life.”  (Revelation 21:27) </vt:lpstr>
      <vt:lpstr>Slide 17</vt:lpstr>
      <vt:lpstr>Your name</vt:lpstr>
      <vt:lpstr>“For God so loved the world, that he gave his only begotten Son, that whosoever believeth in him should not perish, but have everlasting life.” (John 3:16) 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“Being justified by faith, we have peace with God through our Lord Jesus Christ.” (Rom. 5:1) </vt:lpstr>
      <vt:lpstr>“Except ye repent, ye shall all  likewise perish” (Luke 13:3) </vt:lpstr>
      <vt:lpstr>Slide 29</vt:lpstr>
      <vt:lpstr>Slide 30</vt:lpstr>
      <vt:lpstr>Slide 31</vt:lpstr>
      <vt:lpstr>“How shall we escape, if we neglect so great salvation?”  (Heb. 2:3) 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The Great White Throne (Revelation 20:11-15)</vt:lpstr>
      <vt:lpstr>Slide 41</vt:lpstr>
      <vt:lpstr>Slide 42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“And whosoever was not found written in the book of life was cast into the lake of fire.” Rev. 20:15 </dc:title>
  <dc:creator>Ptr. Daniel White</dc:creator>
  <cp:lastModifiedBy>Pastor Daniel White</cp:lastModifiedBy>
  <cp:revision>42</cp:revision>
  <dcterms:created xsi:type="dcterms:W3CDTF">2011-03-07T13:28:44Z</dcterms:created>
  <dcterms:modified xsi:type="dcterms:W3CDTF">2014-03-04T09:06:57Z</dcterms:modified>
</cp:coreProperties>
</file>