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455B4-41D2-48F3-976E-AB909879E13C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1C399-B9E6-447F-B83A-1F21AC501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0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57D58-C73F-4B9C-AF2A-7EAEF7D5F4B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61157-62D3-4C91-A105-30E5D08A86A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27408-1468-471D-B01A-ECF4FD0190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6C179-53B7-4EF7-86CD-0330322D25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3D0E66-E169-420D-8262-C2FBF24BBFF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C18B94-B49E-4696-A52B-3F2B6BAA84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False Prophets deceiving many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DE5805-568C-45FB-ACB8-3160D4A18BA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020253-8DB3-4219-9A8D-00BFDC3A569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D84032-90DB-41F9-819C-8CB89421FCA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The Great Trib. Names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03150-DD80-4B87-A2BC-59A214FFAEC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F515B6-5773-4692-80FA-99433181DE9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Jesus and Disciples Looking at Temple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B45A25-86AB-4EDD-8354-61ADEFDDB87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Abomination of Desilation 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B19CC1-E863-49EA-A2B4-CA1E92F92AF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04B20C-95E9-4310-AA43-DD810A6E98B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0748AC-2209-4BDE-BA09-683489DBDED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1CA4A-8811-486C-8A3D-FE87B40C005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The Seal Judgements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52D24C-53E2-42C1-B305-80B2DB56D36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The trumpet Judgements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DCE4A8-8B86-47BB-8D02-1B7F3B741F9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12205B-534D-4332-A81A-69FC555C947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FA2A2F-C3D2-4D58-B36F-3771937DF5B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Chart OF Seal Judgements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41B9E-DF84-455C-BF93-B6BF0BD1E6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6E74AD-2F46-4DFD-9AFE-A988811B9DC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363AE9-75DA-42A2-BCFB-D311339109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B8674-2DE4-4643-BB11-95496E5EC4C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 Tree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FD8DD3-4EA5-402F-9EAC-C28A612E332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Bible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F8F0C-3CAF-41F4-8888-6621429AF1F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9DC76-2A02-4EAD-BB44-1D7D0103764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8ED238-724E-4FE8-A0EA-A8E3AF621D1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People looking to God to Retern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E08A89-0838-4E51-BEB0-43333307F54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82EAED-1410-4A64-91C0-540CDA34E34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3FF542-1789-45A2-AA08-8B7FC0A4EA3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44B974-FE39-4211-A413-E5EE9497FF0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4B3E63-8C4A-44B9-9F39-AFFD18F814E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F59A3A-BE12-4A83-85E9-AA4E75546F3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1D6D62-023A-4016-A1EE-1F4FE5D1539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D6490-2971-4ADC-9372-84687A06017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E842BF-0DA1-455B-AB58-8D3798162AE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DDD4D2-21D1-4CED-8AB2-6F88403C8D9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8EC2D9-4587-43FE-9FBA-C94FADCCA2F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69278B-2290-44BC-BCD6-9F311F47067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4645F8-6D08-459B-A103-C287A5EDE4E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4EA961-FAA4-4B92-91CD-05AC697E40C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86403F-4347-44EB-B518-91721DFB4F7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F69A7C-CFB9-40D4-9EE0-1299350CEE1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FEFB5C-F283-42BB-800E-98FC125749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0423AF-5CF0-42C1-8044-83D8D082D49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E5F95-6E68-471C-9D90-6BF695FA6B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95814-5AD3-439C-B515-ADA669611CC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Picture Dad Gave me with tape on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995FCA-D9BE-40B0-B305-896F316F5E4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084CFC-91C3-4F9B-AC97-5E32CFBAC27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8FB40-A732-4CBC-ADFA-CCF6483A37A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0CD394-DE71-4FF3-86ED-7D6958E5D3F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2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4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2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9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5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0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7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2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0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9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E5409-A488-4B6A-9EEA-8977009FAAA0}" type="datetimeFigureOut">
              <a:rPr lang="en-US" smtClean="0"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EDAAC-1D6A-4444-A50C-E99AD027C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1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6" name="Picture 2" descr="C:\Users\FBC\Documents\Dad’s Prophesy Series\Pictures\Internet Pictures\19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1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92" name="Picture 2" descr="C:\Users\FBC\Documents\Dad’s Prophesy Series\Pictures\Internet Pictures\3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52388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6" name="Picture 3" descr="C:\Users\FBC\Documents\Dad’s Prophesy Series\Pictures\Internet Pictures\2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4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340" name="Picture 2" descr="C:\Users\FBC\Documents\Dad’s Prophesy Series\Pictures\Internet Pictures\4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0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5364" name="Picture 2" descr="C:\Users\FBC\Documents\Dad’s Prophesy Series\Pictures\Internet Pictures\5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52388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7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372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9" name="Picture 2" descr="C:\Users\FBC\Documents\Dad’s Prophesy Series\Pictures\Internet Pictures\backst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437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9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7412" name="Picture 5" descr="C:\Users\FBC\Documents\Dad’s Prophesy Series\Pictures\Internet Pictures\15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82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8436" name="Picture 2" descr="C:\Users\FBC\Documents\Dad’s Prophesy Series\Pictures\Internet Pictures\6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52388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6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9460" name="Picture 4" descr="C:\Users\FBC\Documents\Dad’s Prophesy Series\Pictures\Internet Pictures\12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8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484" name="Picture 4" descr="C:\Users\FBC\Documents\Dad’s Prophesy Series\Pictures\Internet Pictures\16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86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2" descr="C:\Users\FBC\Documents\Dad’s Prophesy Series\Pictures\Internet Pictures\17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9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--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4100" name="Picture 2" descr="C:\Users\FBC\Documents\Dad’s Prophesy Series\Pictures\Final Chron\0202 Templo reconstruí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9144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3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5" descr="C:\Users\FBC\Documents\Dad’s Prophesy Series\Pictures\Internet Pictures\13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2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 descr="White marble"/>
          <p:cNvGraphicFramePr>
            <a:graphicFrameLocks noChangeAspect="1"/>
          </p:cNvGraphicFramePr>
          <p:nvPr/>
        </p:nvGraphicFramePr>
        <p:xfrm>
          <a:off x="3175" y="0"/>
          <a:ext cx="91360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9149542" imgH="6867713" progId="Word.Document.12">
                  <p:embed/>
                </p:oleObj>
              </mc:Choice>
              <mc:Fallback>
                <p:oleObj name="Document" r:id="rId4" imgW="9149542" imgH="686771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" y="0"/>
                        <a:ext cx="9136063" cy="6858000"/>
                      </a:xfrm>
                      <a:prstGeom prst="rect">
                        <a:avLst/>
                      </a:prstGeom>
                      <a:blipFill dpi="0" rotWithShape="1">
                        <a:blip r:embed="rId6">
                          <a:alphaModFix amt="53000"/>
                        </a:blip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09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3556" name="Picture 2" descr="C:\Users\FBC\Documents\Dad’s Prophesy Series\Pictures\Dan Whites\Harlot drunk with the blood of sain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8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4580" name="Picture 2" descr="C:\Users\FBC\Documents\Dad’s Prophesy Series\Pictures\Internet Pictures\9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1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5" name="Picture 5" descr="C:\Users\FBC\Documents\Dad’s Prophesy Series\Pictures\Dan Whites\Worthy to open the scro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62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6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8" name="Picture 2" descr="C:\Users\FBC\Documents\Dad’s Prophesy Series\Pictures\Dan Whites\Seven Trumphet Judgemen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5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7652" name="Picture 2" descr="C:\Users\FBC\Documents\Dad’s Prophesy Series\Pictures\Internet Pictures\8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2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81000" y="-762000"/>
            <a:ext cx="9906000" cy="792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8677" name="Picture 2" descr="C:\Users\FBC\Documents\Dad’s Prophesy Series\Pictures\Dan Whites\Christ the Conqu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068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3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9700" name="Picture 5" descr="C:\Users\FBC\Documents\Dad’s Prophesy Series\Pictures\Internet Pictures\10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4" name="Picture 2" descr="C:\Users\FBC\Documents\Dad’s Prophesy Series\Pictures\Dan Whites\Blood to horses brid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448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27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4" name="Picture 2" descr="C:\Users\FBC\Documents\Dad’s Prophesy Series\Pictures\Final Chron\0165 No tempo dos juizes - guer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8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1748" name="Picture 2" descr="C:\Users\FBC\Documents\Dad’s Prophesy Series\Pictures\Dan Whites\imag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869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2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2772" name="Picture 4" descr="C:\Users\FBC\Documents\Dad’s Prophesy Series\Pictures\Internet Pictures\18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65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3796" name="Picture 4" descr="C:\Users\FBC\Downloads\bible_l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6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820" name="Picture 2" descr="C:\Users\FBC\Documents\Dad’s Prophesy Series\Pictures\Final Chron\0072 Animais subindo na ar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9144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4" name="Picture 2" descr="C:\Users\FBC\Documents\Dad’s Prophesy Series\Pictures\Internet Pictures\11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52388"/>
            <a:ext cx="91963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35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867" name="Picture 4" descr="C:\Users\FBC\Downloads\jesus_r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48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F:\Dragon Beast &amp; False Proph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F:\Babylon upon the be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0"/>
            <a:ext cx="9277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9939" name="Picture 3" descr="F:\Judgement was giv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007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0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0014 De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975" y="-533400"/>
            <a:ext cx="10780713" cy="75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49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8" name="Picture 2" descr="C:\Users\FBC\Documents\Dad’s Prophesy Series\Pictures\Internet Pictures\70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19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horse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161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33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advir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20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035" name="Picture 2" descr="F:\image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4958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8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Christk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9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image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80588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3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C:\Users\FBC\Documents\Dad’s Prophesy Series\Pictures\Dan Whites\Devil cast int Lake of Fi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691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5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131" name="Picture 2" descr="F:\image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248275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1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image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0" y="0"/>
            <a:ext cx="9493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1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0179" name="Picture 2" descr="F:\0269 Os portões do inferno J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3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03" name="Picture 2" descr="C:\Users\FBC\Documents\Dad’s Prophesy Series\Pictures\Internet Pictures\exploding_wor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5070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172" name="Picture 2" descr="C:\Users\FBC\Documents\Dad’s Prophesy Series\Pictures\Final Chron\0082 Fogo em Sodoma e Gomor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8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227" name="Picture 3" descr="F:\novajerusale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457200"/>
            <a:ext cx="91741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:\Users\FBC\Documents\Dad’s Prophesy Series\Pictures\Internet Pictures\1024-Landscapes-B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FBC\Downloads\poster-jesus-resurrection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9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4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62000" y="-533400"/>
            <a:ext cx="10668000" cy="8305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5" name="Picture 4" descr="C:\Users\FBC\Documents\Dad’s Prophesy Series\Pictures\Internet Pictures\14~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3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4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28600" y="-228600"/>
            <a:ext cx="9525000" cy="7239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2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1" name="Picture 2" descr="C:\Users\FBC\Documents\Dad’s Prophesy Series\Pictures\Internet Pictures\834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98951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7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2400" y="-304800"/>
            <a:ext cx="9448800" cy="7467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3" name="Picture 2" descr="C:\Users\FBC\Documents\Dad’s Prophesy Series\Pictures\Internet Pictures\exploding_wor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C:\Users\FBC\Documents\Dad’s Prophesy Series\Pictures\Internet Pictures\exploding-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4800" y="0"/>
            <a:ext cx="152400" cy="7010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6553200" y="-533400"/>
            <a:ext cx="228600" cy="495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6553200" y="4267200"/>
            <a:ext cx="228600" cy="495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6819900" y="4076700"/>
            <a:ext cx="4953000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1943100" y="2171700"/>
            <a:ext cx="381000" cy="426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76200" y="-152400"/>
            <a:ext cx="152400" cy="7010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1905000" y="-2209800"/>
            <a:ext cx="152400" cy="426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2" descr="C:\Users\FBC\Documents\Dad’s Prophesy Series\Pictures\Internet Pictures\1~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</Words>
  <Application>Microsoft Office PowerPoint</Application>
  <PresentationFormat>On-screen Show (4:3)</PresentationFormat>
  <Paragraphs>64</Paragraphs>
  <Slides>52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Document</vt:lpstr>
      <vt:lpstr>PowerPoint Presentation</vt:lpstr>
      <vt:lpstr>--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White</dc:creator>
  <cp:lastModifiedBy>Dan White</cp:lastModifiedBy>
  <cp:revision>1</cp:revision>
  <dcterms:created xsi:type="dcterms:W3CDTF">2015-12-13T00:37:52Z</dcterms:created>
  <dcterms:modified xsi:type="dcterms:W3CDTF">2015-12-13T00:38:51Z</dcterms:modified>
</cp:coreProperties>
</file>